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60" r:id="rId2"/>
    <p:sldId id="257" r:id="rId3"/>
    <p:sldId id="262" r:id="rId4"/>
    <p:sldId id="258" r:id="rId5"/>
    <p:sldId id="259" r:id="rId6"/>
    <p:sldId id="261" r:id="rId7"/>
  </p:sldIdLst>
  <p:sldSz cx="9144000" cy="6858000" type="screen4x3"/>
  <p:notesSz cx="6858000" cy="9144000"/>
  <p:defaultTextStyle>
    <a:defPPr>
      <a:defRPr lang="en-US"/>
    </a:defPPr>
    <a:lvl1pPr marL="0" algn="l" defTabSz="457025" rtl="0" eaLnBrk="1" latinLnBrk="0" hangingPunct="1">
      <a:defRPr sz="1700" kern="1200">
        <a:solidFill>
          <a:schemeClr val="tx1"/>
        </a:solidFill>
        <a:latin typeface="+mn-lt"/>
        <a:ea typeface="+mn-ea"/>
        <a:cs typeface="+mn-cs"/>
      </a:defRPr>
    </a:lvl1pPr>
    <a:lvl2pPr marL="457025" algn="l" defTabSz="457025" rtl="0" eaLnBrk="1" latinLnBrk="0" hangingPunct="1">
      <a:defRPr sz="1700" kern="1200">
        <a:solidFill>
          <a:schemeClr val="tx1"/>
        </a:solidFill>
        <a:latin typeface="+mn-lt"/>
        <a:ea typeface="+mn-ea"/>
        <a:cs typeface="+mn-cs"/>
      </a:defRPr>
    </a:lvl2pPr>
    <a:lvl3pPr marL="914054" algn="l" defTabSz="457025" rtl="0" eaLnBrk="1" latinLnBrk="0" hangingPunct="1">
      <a:defRPr sz="1700" kern="1200">
        <a:solidFill>
          <a:schemeClr val="tx1"/>
        </a:solidFill>
        <a:latin typeface="+mn-lt"/>
        <a:ea typeface="+mn-ea"/>
        <a:cs typeface="+mn-cs"/>
      </a:defRPr>
    </a:lvl3pPr>
    <a:lvl4pPr marL="1371079" algn="l" defTabSz="457025" rtl="0" eaLnBrk="1" latinLnBrk="0" hangingPunct="1">
      <a:defRPr sz="1700" kern="1200">
        <a:solidFill>
          <a:schemeClr val="tx1"/>
        </a:solidFill>
        <a:latin typeface="+mn-lt"/>
        <a:ea typeface="+mn-ea"/>
        <a:cs typeface="+mn-cs"/>
      </a:defRPr>
    </a:lvl4pPr>
    <a:lvl5pPr marL="1828107" algn="l" defTabSz="457025" rtl="0" eaLnBrk="1" latinLnBrk="0" hangingPunct="1">
      <a:defRPr sz="1700" kern="1200">
        <a:solidFill>
          <a:schemeClr val="tx1"/>
        </a:solidFill>
        <a:latin typeface="+mn-lt"/>
        <a:ea typeface="+mn-ea"/>
        <a:cs typeface="+mn-cs"/>
      </a:defRPr>
    </a:lvl5pPr>
    <a:lvl6pPr marL="2285133" algn="l" defTabSz="457025" rtl="0" eaLnBrk="1" latinLnBrk="0" hangingPunct="1">
      <a:defRPr sz="1700" kern="1200">
        <a:solidFill>
          <a:schemeClr val="tx1"/>
        </a:solidFill>
        <a:latin typeface="+mn-lt"/>
        <a:ea typeface="+mn-ea"/>
        <a:cs typeface="+mn-cs"/>
      </a:defRPr>
    </a:lvl6pPr>
    <a:lvl7pPr marL="2742161" algn="l" defTabSz="457025" rtl="0" eaLnBrk="1" latinLnBrk="0" hangingPunct="1">
      <a:defRPr sz="1700" kern="1200">
        <a:solidFill>
          <a:schemeClr val="tx1"/>
        </a:solidFill>
        <a:latin typeface="+mn-lt"/>
        <a:ea typeface="+mn-ea"/>
        <a:cs typeface="+mn-cs"/>
      </a:defRPr>
    </a:lvl7pPr>
    <a:lvl8pPr marL="3199186" algn="l" defTabSz="457025" rtl="0" eaLnBrk="1" latinLnBrk="0" hangingPunct="1">
      <a:defRPr sz="1700" kern="1200">
        <a:solidFill>
          <a:schemeClr val="tx1"/>
        </a:solidFill>
        <a:latin typeface="+mn-lt"/>
        <a:ea typeface="+mn-ea"/>
        <a:cs typeface="+mn-cs"/>
      </a:defRPr>
    </a:lvl8pPr>
    <a:lvl9pPr marL="3656212" algn="l" defTabSz="457025" rtl="0" eaLnBrk="1" latinLnBrk="0" hangingPunct="1">
      <a:defRPr sz="17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17C52"/>
    <a:srgbClr val="45582C"/>
    <a:srgbClr val="FBC40E"/>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656" autoAdjust="0"/>
    <p:restoredTop sz="78362" autoAdjust="0"/>
  </p:normalViewPr>
  <p:slideViewPr>
    <p:cSldViewPr snapToGrid="0" snapToObjects="1">
      <p:cViewPr varScale="1">
        <p:scale>
          <a:sx n="77" d="100"/>
          <a:sy n="77" d="100"/>
        </p:scale>
        <p:origin x="-984" y="-104"/>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B79079-B8D1-8249-999E-0019D1D9B238}" type="datetimeFigureOut">
              <a:rPr lang="en-US" smtClean="0"/>
              <a:t>8/14/17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0AEB7F-1E0D-8B49-87C1-E97A1F4E3590}" type="slidenum">
              <a:rPr lang="en-US" smtClean="0"/>
              <a:t>‹#›</a:t>
            </a:fld>
            <a:endParaRPr lang="en-US"/>
          </a:p>
        </p:txBody>
      </p:sp>
    </p:spTree>
    <p:extLst>
      <p:ext uri="{BB962C8B-B14F-4D97-AF65-F5344CB8AC3E}">
        <p14:creationId xmlns:p14="http://schemas.microsoft.com/office/powerpoint/2010/main" val="849690315"/>
      </p:ext>
    </p:extLst>
  </p:cSld>
  <p:clrMap bg1="lt1" tx1="dk1" bg2="lt2" tx2="dk2" accent1="accent1" accent2="accent2" accent3="accent3" accent4="accent4" accent5="accent5" accent6="accent6" hlink="hlink" folHlink="folHlink"/>
  <p:notesStyle>
    <a:lvl1pPr marL="0" algn="l" defTabSz="457025" rtl="0" eaLnBrk="1" latinLnBrk="0" hangingPunct="1">
      <a:defRPr sz="1200" kern="1200">
        <a:solidFill>
          <a:schemeClr val="tx1"/>
        </a:solidFill>
        <a:latin typeface="+mn-lt"/>
        <a:ea typeface="+mn-ea"/>
        <a:cs typeface="+mn-cs"/>
      </a:defRPr>
    </a:lvl1pPr>
    <a:lvl2pPr marL="457025" algn="l" defTabSz="457025" rtl="0" eaLnBrk="1" latinLnBrk="0" hangingPunct="1">
      <a:defRPr sz="1200" kern="1200">
        <a:solidFill>
          <a:schemeClr val="tx1"/>
        </a:solidFill>
        <a:latin typeface="+mn-lt"/>
        <a:ea typeface="+mn-ea"/>
        <a:cs typeface="+mn-cs"/>
      </a:defRPr>
    </a:lvl2pPr>
    <a:lvl3pPr marL="914054" algn="l" defTabSz="457025" rtl="0" eaLnBrk="1" latinLnBrk="0" hangingPunct="1">
      <a:defRPr sz="1200" kern="1200">
        <a:solidFill>
          <a:schemeClr val="tx1"/>
        </a:solidFill>
        <a:latin typeface="+mn-lt"/>
        <a:ea typeface="+mn-ea"/>
        <a:cs typeface="+mn-cs"/>
      </a:defRPr>
    </a:lvl3pPr>
    <a:lvl4pPr marL="1371079" algn="l" defTabSz="457025" rtl="0" eaLnBrk="1" latinLnBrk="0" hangingPunct="1">
      <a:defRPr sz="1200" kern="1200">
        <a:solidFill>
          <a:schemeClr val="tx1"/>
        </a:solidFill>
        <a:latin typeface="+mn-lt"/>
        <a:ea typeface="+mn-ea"/>
        <a:cs typeface="+mn-cs"/>
      </a:defRPr>
    </a:lvl4pPr>
    <a:lvl5pPr marL="1828107" algn="l" defTabSz="457025" rtl="0" eaLnBrk="1" latinLnBrk="0" hangingPunct="1">
      <a:defRPr sz="1200" kern="1200">
        <a:solidFill>
          <a:schemeClr val="tx1"/>
        </a:solidFill>
        <a:latin typeface="+mn-lt"/>
        <a:ea typeface="+mn-ea"/>
        <a:cs typeface="+mn-cs"/>
      </a:defRPr>
    </a:lvl5pPr>
    <a:lvl6pPr marL="2285133" algn="l" defTabSz="457025" rtl="0" eaLnBrk="1" latinLnBrk="0" hangingPunct="1">
      <a:defRPr sz="1200" kern="1200">
        <a:solidFill>
          <a:schemeClr val="tx1"/>
        </a:solidFill>
        <a:latin typeface="+mn-lt"/>
        <a:ea typeface="+mn-ea"/>
        <a:cs typeface="+mn-cs"/>
      </a:defRPr>
    </a:lvl6pPr>
    <a:lvl7pPr marL="2742161" algn="l" defTabSz="457025" rtl="0" eaLnBrk="1" latinLnBrk="0" hangingPunct="1">
      <a:defRPr sz="1200" kern="1200">
        <a:solidFill>
          <a:schemeClr val="tx1"/>
        </a:solidFill>
        <a:latin typeface="+mn-lt"/>
        <a:ea typeface="+mn-ea"/>
        <a:cs typeface="+mn-cs"/>
      </a:defRPr>
    </a:lvl7pPr>
    <a:lvl8pPr marL="3199186" algn="l" defTabSz="457025" rtl="0" eaLnBrk="1" latinLnBrk="0" hangingPunct="1">
      <a:defRPr sz="1200" kern="1200">
        <a:solidFill>
          <a:schemeClr val="tx1"/>
        </a:solidFill>
        <a:latin typeface="+mn-lt"/>
        <a:ea typeface="+mn-ea"/>
        <a:cs typeface="+mn-cs"/>
      </a:defRPr>
    </a:lvl8pPr>
    <a:lvl9pPr marL="3656212" algn="l" defTabSz="45702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800" dirty="0" smtClean="0"/>
              <a:t>Action Planning employs 8 steps.  For</a:t>
            </a:r>
            <a:r>
              <a:rPr lang="en-US" sz="2800" baseline="0" dirty="0" smtClean="0"/>
              <a:t> action planning to be effective, the group has to have already decided upon a project or event they want to do.</a:t>
            </a:r>
          </a:p>
          <a:p>
            <a:endParaRPr lang="en-US" sz="2800" baseline="0" dirty="0" smtClean="0"/>
          </a:p>
          <a:p>
            <a:r>
              <a:rPr lang="en-US" sz="2800" baseline="0" dirty="0" smtClean="0"/>
              <a:t>Step 1 Context - provides an overview of the process and identifies what has has been decided or is already established.  It includes a brief focused conversation about the item to be planned to get people engaged, connecting with their relevant information and experience and to stimulate their thinking on the topic.</a:t>
            </a:r>
          </a:p>
          <a:p>
            <a:endParaRPr lang="en-US" sz="2800" baseline="0" dirty="0" smtClean="0"/>
          </a:p>
          <a:p>
            <a:r>
              <a:rPr lang="en-US" sz="2800" baseline="0" dirty="0" smtClean="0"/>
              <a:t>Step 2 Victory -  Positions people in the future, right after the highly successful event, and asks them to look back on the event as they imagine success. We then ask objective questions that are relevant to the nature of the event or project </a:t>
            </a:r>
            <a:r>
              <a:rPr lang="mr-IN" sz="2800" baseline="0" dirty="0" smtClean="0"/>
              <a:t>–</a:t>
            </a:r>
            <a:r>
              <a:rPr lang="en-US" sz="2800" baseline="0" dirty="0" smtClean="0"/>
              <a:t> what did you see, hear, taste</a:t>
            </a:r>
            <a:r>
              <a:rPr lang="mr-IN" sz="2800" baseline="0" dirty="0" smtClean="0"/>
              <a:t>…</a:t>
            </a:r>
            <a:r>
              <a:rPr lang="en-US" sz="2800" baseline="0" dirty="0" smtClean="0"/>
              <a:t>  who was there</a:t>
            </a:r>
            <a:r>
              <a:rPr lang="mr-IN" sz="2800" baseline="0" dirty="0" smtClean="0"/>
              <a:t>…</a:t>
            </a:r>
            <a:r>
              <a:rPr lang="en-US" sz="2800" baseline="0" dirty="0" smtClean="0"/>
              <a:t>what were the components</a:t>
            </a:r>
            <a:r>
              <a:rPr lang="mr-IN" sz="2800" baseline="0" dirty="0" smtClean="0"/>
              <a:t>…</a:t>
            </a:r>
            <a:r>
              <a:rPr lang="en-US" sz="2800" baseline="0" dirty="0" smtClean="0"/>
              <a:t>.and add them as quickly as possible to a chart, using vibrant colors and random placement to add energy and excitement.  All ideas are wanted here and broad diversity is good.  </a:t>
            </a:r>
          </a:p>
          <a:p>
            <a:endParaRPr lang="en-US" sz="2800" baseline="0" dirty="0" smtClean="0"/>
          </a:p>
          <a:p>
            <a:r>
              <a:rPr lang="en-US" sz="2800" baseline="0" dirty="0" smtClean="0"/>
              <a:t>Step 3 Current Reality - Explores the Current Reality by first focusing on the team responsible for creating the event/project and identifies strengths and weaknesses of that team (R level).  Then moves to identify Benefits and Dangers of Success (I level).  </a:t>
            </a:r>
          </a:p>
          <a:p>
            <a:endParaRPr lang="en-US" sz="2800" baseline="0" dirty="0" smtClean="0"/>
          </a:p>
          <a:p>
            <a:r>
              <a:rPr lang="en-US" sz="2800" baseline="0" dirty="0" smtClean="0"/>
              <a:t>Step 4 Commitment - Informed by the aspirations captured in the Victory stage and current reality, the group determines what it is committed to do.  This requires group consensus.  The statement should be relatively high level (this is essentially defining the scope of work).  If the group cannot agree here, the process ends.  </a:t>
            </a:r>
          </a:p>
          <a:p>
            <a:endParaRPr lang="en-US" sz="2800" baseline="0" dirty="0" smtClean="0"/>
          </a:p>
          <a:p>
            <a:r>
              <a:rPr lang="en-US" sz="2800" baseline="0" dirty="0" smtClean="0"/>
              <a:t>Step 5 Key Actions </a:t>
            </a:r>
            <a:r>
              <a:rPr lang="mr-IN" sz="2800" baseline="0" dirty="0" smtClean="0"/>
              <a:t>–</a:t>
            </a:r>
            <a:r>
              <a:rPr lang="en-US" sz="2800" baseline="0" dirty="0" smtClean="0"/>
              <a:t> Uses a modified consensus workshop that organizes all the actions needed to reach the commitment by tasks that can be done by same team </a:t>
            </a:r>
            <a:r>
              <a:rPr lang="mr-IN" sz="2800" baseline="0" dirty="0" smtClean="0"/>
              <a:t>–</a:t>
            </a:r>
            <a:r>
              <a:rPr lang="en-US" sz="2800" baseline="0" dirty="0" smtClean="0"/>
              <a:t> resulting in identifying the teams that are needed and their scope.</a:t>
            </a:r>
          </a:p>
          <a:p>
            <a:endParaRPr lang="en-US" sz="2800" baseline="0" dirty="0" smtClean="0"/>
          </a:p>
          <a:p>
            <a:r>
              <a:rPr lang="en-US" sz="2800" baseline="0" dirty="0" smtClean="0"/>
              <a:t>Step 6 Calendar </a:t>
            </a:r>
            <a:r>
              <a:rPr lang="mr-IN" sz="2800" baseline="0" dirty="0" smtClean="0"/>
              <a:t>–</a:t>
            </a:r>
            <a:r>
              <a:rPr lang="en-US" sz="2800" baseline="0" dirty="0" smtClean="0"/>
              <a:t> Asks for individuals to self select into a team and, using ideas suggested during key actions, build a calendar for each team to reach their portion of the commitment.</a:t>
            </a:r>
          </a:p>
          <a:p>
            <a:endParaRPr lang="en-US" sz="2800" baseline="0" dirty="0" smtClean="0"/>
          </a:p>
          <a:p>
            <a:r>
              <a:rPr lang="en-US" sz="2800" baseline="0" dirty="0" smtClean="0"/>
              <a:t>Step 7 Coordination </a:t>
            </a:r>
            <a:r>
              <a:rPr lang="mr-IN" sz="2800" baseline="0" dirty="0" smtClean="0"/>
              <a:t>–</a:t>
            </a:r>
            <a:r>
              <a:rPr lang="en-US" sz="2800" baseline="0" dirty="0" smtClean="0"/>
              <a:t> Focuses the group on the calendar to identify where adjustments are needed, including any needed to achieve the commitment and explores how the group will stay coordinated</a:t>
            </a:r>
          </a:p>
          <a:p>
            <a:endParaRPr lang="en-US" sz="2800" baseline="0" dirty="0" smtClean="0"/>
          </a:p>
          <a:p>
            <a:r>
              <a:rPr lang="en-US" sz="2800" baseline="0" dirty="0" smtClean="0"/>
              <a:t>Step 8 Resolve </a:t>
            </a:r>
            <a:r>
              <a:rPr lang="mr-IN" sz="2800" baseline="0" dirty="0" smtClean="0"/>
              <a:t>–</a:t>
            </a:r>
            <a:r>
              <a:rPr lang="en-US" sz="2800" baseline="0" dirty="0" smtClean="0"/>
              <a:t> Reviews the plan, reaffirms the commitment, creates a celebratory spirit to deepen ownership of the plan and assures next steps are clear.</a:t>
            </a:r>
          </a:p>
          <a:p>
            <a:endParaRPr lang="en-US" sz="2800" baseline="0" dirty="0" smtClean="0"/>
          </a:p>
          <a:p>
            <a:endParaRPr lang="en-US" sz="2800" dirty="0" smtClean="0"/>
          </a:p>
          <a:p>
            <a:endParaRPr lang="en-US" sz="2800" dirty="0"/>
          </a:p>
        </p:txBody>
      </p:sp>
      <p:sp>
        <p:nvSpPr>
          <p:cNvPr id="4" name="Slide Number Placeholder 3"/>
          <p:cNvSpPr>
            <a:spLocks noGrp="1"/>
          </p:cNvSpPr>
          <p:nvPr>
            <p:ph type="sldNum" sz="quarter" idx="10"/>
          </p:nvPr>
        </p:nvSpPr>
        <p:spPr/>
        <p:txBody>
          <a:bodyPr/>
          <a:lstStyle/>
          <a:p>
            <a:fld id="{140AEB7F-1E0D-8B49-87C1-E97A1F4E3590}" type="slidenum">
              <a:rPr lang="en-US" smtClean="0"/>
              <a:t>1</a:t>
            </a:fld>
            <a:endParaRPr lang="en-US"/>
          </a:p>
        </p:txBody>
      </p:sp>
    </p:spTree>
    <p:extLst>
      <p:ext uri="{BB962C8B-B14F-4D97-AF65-F5344CB8AC3E}">
        <p14:creationId xmlns:p14="http://schemas.microsoft.com/office/powerpoint/2010/main" val="33818652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0AEB7F-1E0D-8B49-87C1-E97A1F4E3590}" type="slidenum">
              <a:rPr lang="en-US" smtClean="0"/>
              <a:t>2</a:t>
            </a:fld>
            <a:endParaRPr lang="en-US"/>
          </a:p>
        </p:txBody>
      </p:sp>
    </p:spTree>
    <p:extLst>
      <p:ext uri="{BB962C8B-B14F-4D97-AF65-F5344CB8AC3E}">
        <p14:creationId xmlns:p14="http://schemas.microsoft.com/office/powerpoint/2010/main" val="2364515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0AEB7F-1E0D-8B49-87C1-E97A1F4E3590}" type="slidenum">
              <a:rPr lang="en-US" smtClean="0"/>
              <a:t>3</a:t>
            </a:fld>
            <a:endParaRPr lang="en-US"/>
          </a:p>
        </p:txBody>
      </p:sp>
    </p:spTree>
    <p:extLst>
      <p:ext uri="{BB962C8B-B14F-4D97-AF65-F5344CB8AC3E}">
        <p14:creationId xmlns:p14="http://schemas.microsoft.com/office/powerpoint/2010/main" val="1794322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025" indent="0" algn="ctr">
              <a:buNone/>
              <a:defRPr>
                <a:solidFill>
                  <a:schemeClr val="tx1">
                    <a:tint val="75000"/>
                  </a:schemeClr>
                </a:solidFill>
              </a:defRPr>
            </a:lvl2pPr>
            <a:lvl3pPr marL="914054" indent="0" algn="ctr">
              <a:buNone/>
              <a:defRPr>
                <a:solidFill>
                  <a:schemeClr val="tx1">
                    <a:tint val="75000"/>
                  </a:schemeClr>
                </a:solidFill>
              </a:defRPr>
            </a:lvl3pPr>
            <a:lvl4pPr marL="1371079" indent="0" algn="ctr">
              <a:buNone/>
              <a:defRPr>
                <a:solidFill>
                  <a:schemeClr val="tx1">
                    <a:tint val="75000"/>
                  </a:schemeClr>
                </a:solidFill>
              </a:defRPr>
            </a:lvl4pPr>
            <a:lvl5pPr marL="1828107" indent="0" algn="ctr">
              <a:buNone/>
              <a:defRPr>
                <a:solidFill>
                  <a:schemeClr val="tx1">
                    <a:tint val="75000"/>
                  </a:schemeClr>
                </a:solidFill>
              </a:defRPr>
            </a:lvl5pPr>
            <a:lvl6pPr marL="2285133" indent="0" algn="ctr">
              <a:buNone/>
              <a:defRPr>
                <a:solidFill>
                  <a:schemeClr val="tx1">
                    <a:tint val="75000"/>
                  </a:schemeClr>
                </a:solidFill>
              </a:defRPr>
            </a:lvl6pPr>
            <a:lvl7pPr marL="2742161" indent="0" algn="ctr">
              <a:buNone/>
              <a:defRPr>
                <a:solidFill>
                  <a:schemeClr val="tx1">
                    <a:tint val="75000"/>
                  </a:schemeClr>
                </a:solidFill>
              </a:defRPr>
            </a:lvl7pPr>
            <a:lvl8pPr marL="3199186" indent="0" algn="ctr">
              <a:buNone/>
              <a:defRPr>
                <a:solidFill>
                  <a:schemeClr val="tx1">
                    <a:tint val="75000"/>
                  </a:schemeClr>
                </a:solidFill>
              </a:defRPr>
            </a:lvl8pPr>
            <a:lvl9pPr marL="3656212"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1F73018-AC92-EA43-97DD-BA6F9FC5CFA5}" type="datetimeFigureOut">
              <a:rPr lang="en-US" smtClean="0"/>
              <a:t>8/14/17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2CD2E3-1D9E-FE43-BE9A-EC65693F63B8}" type="slidenum">
              <a:rPr lang="en-US" smtClean="0"/>
              <a:t>‹#›</a:t>
            </a:fld>
            <a:endParaRPr lang="en-US"/>
          </a:p>
        </p:txBody>
      </p:sp>
    </p:spTree>
    <p:extLst>
      <p:ext uri="{BB962C8B-B14F-4D97-AF65-F5344CB8AC3E}">
        <p14:creationId xmlns:p14="http://schemas.microsoft.com/office/powerpoint/2010/main" val="947764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F73018-AC92-EA43-97DD-BA6F9FC5CFA5}" type="datetimeFigureOut">
              <a:rPr lang="en-US" smtClean="0"/>
              <a:t>8/14/17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2CD2E3-1D9E-FE43-BE9A-EC65693F63B8}" type="slidenum">
              <a:rPr lang="en-US" smtClean="0"/>
              <a:t>‹#›</a:t>
            </a:fld>
            <a:endParaRPr lang="en-US"/>
          </a:p>
        </p:txBody>
      </p:sp>
    </p:spTree>
    <p:extLst>
      <p:ext uri="{BB962C8B-B14F-4D97-AF65-F5344CB8AC3E}">
        <p14:creationId xmlns:p14="http://schemas.microsoft.com/office/powerpoint/2010/main" val="1084303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F73018-AC92-EA43-97DD-BA6F9FC5CFA5}" type="datetimeFigureOut">
              <a:rPr lang="en-US" smtClean="0"/>
              <a:t>8/14/17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2CD2E3-1D9E-FE43-BE9A-EC65693F63B8}" type="slidenum">
              <a:rPr lang="en-US" smtClean="0"/>
              <a:t>‹#›</a:t>
            </a:fld>
            <a:endParaRPr lang="en-US"/>
          </a:p>
        </p:txBody>
      </p:sp>
    </p:spTree>
    <p:extLst>
      <p:ext uri="{BB962C8B-B14F-4D97-AF65-F5344CB8AC3E}">
        <p14:creationId xmlns:p14="http://schemas.microsoft.com/office/powerpoint/2010/main" val="399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F73018-AC92-EA43-97DD-BA6F9FC5CFA5}" type="datetimeFigureOut">
              <a:rPr lang="en-US" smtClean="0"/>
              <a:t>8/14/17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2CD2E3-1D9E-FE43-BE9A-EC65693F63B8}" type="slidenum">
              <a:rPr lang="en-US" smtClean="0"/>
              <a:t>‹#›</a:t>
            </a:fld>
            <a:endParaRPr lang="en-US"/>
          </a:p>
        </p:txBody>
      </p:sp>
    </p:spTree>
    <p:extLst>
      <p:ext uri="{BB962C8B-B14F-4D97-AF65-F5344CB8AC3E}">
        <p14:creationId xmlns:p14="http://schemas.microsoft.com/office/powerpoint/2010/main" val="1195029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1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6"/>
            <a:ext cx="7772400" cy="1500188"/>
          </a:xfrm>
        </p:spPr>
        <p:txBody>
          <a:bodyPr anchor="b"/>
          <a:lstStyle>
            <a:lvl1pPr marL="0" indent="0">
              <a:buNone/>
              <a:defRPr sz="2000">
                <a:solidFill>
                  <a:schemeClr val="tx1">
                    <a:tint val="75000"/>
                  </a:schemeClr>
                </a:solidFill>
              </a:defRPr>
            </a:lvl1pPr>
            <a:lvl2pPr marL="457025" indent="0">
              <a:buNone/>
              <a:defRPr sz="1700">
                <a:solidFill>
                  <a:schemeClr val="tx1">
                    <a:tint val="75000"/>
                  </a:schemeClr>
                </a:solidFill>
              </a:defRPr>
            </a:lvl2pPr>
            <a:lvl3pPr marL="914054" indent="0">
              <a:buNone/>
              <a:defRPr sz="1500">
                <a:solidFill>
                  <a:schemeClr val="tx1">
                    <a:tint val="75000"/>
                  </a:schemeClr>
                </a:solidFill>
              </a:defRPr>
            </a:lvl3pPr>
            <a:lvl4pPr marL="1371079" indent="0">
              <a:buNone/>
              <a:defRPr sz="1500">
                <a:solidFill>
                  <a:schemeClr val="tx1">
                    <a:tint val="75000"/>
                  </a:schemeClr>
                </a:solidFill>
              </a:defRPr>
            </a:lvl4pPr>
            <a:lvl5pPr marL="1828107" indent="0">
              <a:buNone/>
              <a:defRPr sz="1500">
                <a:solidFill>
                  <a:schemeClr val="tx1">
                    <a:tint val="75000"/>
                  </a:schemeClr>
                </a:solidFill>
              </a:defRPr>
            </a:lvl5pPr>
            <a:lvl6pPr marL="2285133" indent="0">
              <a:buNone/>
              <a:defRPr sz="1500">
                <a:solidFill>
                  <a:schemeClr val="tx1">
                    <a:tint val="75000"/>
                  </a:schemeClr>
                </a:solidFill>
              </a:defRPr>
            </a:lvl6pPr>
            <a:lvl7pPr marL="2742161" indent="0">
              <a:buNone/>
              <a:defRPr sz="1500">
                <a:solidFill>
                  <a:schemeClr val="tx1">
                    <a:tint val="75000"/>
                  </a:schemeClr>
                </a:solidFill>
              </a:defRPr>
            </a:lvl7pPr>
            <a:lvl8pPr marL="3199186" indent="0">
              <a:buNone/>
              <a:defRPr sz="1500">
                <a:solidFill>
                  <a:schemeClr val="tx1">
                    <a:tint val="75000"/>
                  </a:schemeClr>
                </a:solidFill>
              </a:defRPr>
            </a:lvl8pPr>
            <a:lvl9pPr marL="3656212" indent="0">
              <a:buNone/>
              <a:defRPr sz="15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F73018-AC92-EA43-97DD-BA6F9FC5CFA5}" type="datetimeFigureOut">
              <a:rPr lang="en-US" smtClean="0"/>
              <a:t>8/14/17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2CD2E3-1D9E-FE43-BE9A-EC65693F63B8}" type="slidenum">
              <a:rPr lang="en-US" smtClean="0"/>
              <a:t>‹#›</a:t>
            </a:fld>
            <a:endParaRPr lang="en-US"/>
          </a:p>
        </p:txBody>
      </p:sp>
    </p:spTree>
    <p:extLst>
      <p:ext uri="{BB962C8B-B14F-4D97-AF65-F5344CB8AC3E}">
        <p14:creationId xmlns:p14="http://schemas.microsoft.com/office/powerpoint/2010/main" val="2393255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4"/>
            <a:ext cx="4038600" cy="4525963"/>
          </a:xfrm>
        </p:spPr>
        <p:txBody>
          <a:bodyPr/>
          <a:lstStyle>
            <a:lvl1pPr>
              <a:defRPr sz="2900"/>
            </a:lvl1pPr>
            <a:lvl2pPr>
              <a:defRPr sz="2300"/>
            </a:lvl2pPr>
            <a:lvl3pPr>
              <a:defRPr sz="20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4"/>
            <a:ext cx="4038600" cy="4525963"/>
          </a:xfrm>
        </p:spPr>
        <p:txBody>
          <a:bodyPr/>
          <a:lstStyle>
            <a:lvl1pPr>
              <a:defRPr sz="2900"/>
            </a:lvl1pPr>
            <a:lvl2pPr>
              <a:defRPr sz="2300"/>
            </a:lvl2pPr>
            <a:lvl3pPr>
              <a:defRPr sz="20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F73018-AC92-EA43-97DD-BA6F9FC5CFA5}" type="datetimeFigureOut">
              <a:rPr lang="en-US" smtClean="0"/>
              <a:t>8/14/17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2CD2E3-1D9E-FE43-BE9A-EC65693F63B8}" type="slidenum">
              <a:rPr lang="en-US" smtClean="0"/>
              <a:t>‹#›</a:t>
            </a:fld>
            <a:endParaRPr lang="en-US"/>
          </a:p>
        </p:txBody>
      </p:sp>
    </p:spTree>
    <p:extLst>
      <p:ext uri="{BB962C8B-B14F-4D97-AF65-F5344CB8AC3E}">
        <p14:creationId xmlns:p14="http://schemas.microsoft.com/office/powerpoint/2010/main" val="4055917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6"/>
            <a:ext cx="4040187" cy="639763"/>
          </a:xfrm>
        </p:spPr>
        <p:txBody>
          <a:bodyPr anchor="b"/>
          <a:lstStyle>
            <a:lvl1pPr marL="0" indent="0">
              <a:buNone/>
              <a:defRPr sz="2300" b="1"/>
            </a:lvl1pPr>
            <a:lvl2pPr marL="457025" indent="0">
              <a:buNone/>
              <a:defRPr sz="2000" b="1"/>
            </a:lvl2pPr>
            <a:lvl3pPr marL="914054" indent="0">
              <a:buNone/>
              <a:defRPr sz="1700" b="1"/>
            </a:lvl3pPr>
            <a:lvl4pPr marL="1371079" indent="0">
              <a:buNone/>
              <a:defRPr sz="1500" b="1"/>
            </a:lvl4pPr>
            <a:lvl5pPr marL="1828107" indent="0">
              <a:buNone/>
              <a:defRPr sz="1500" b="1"/>
            </a:lvl5pPr>
            <a:lvl6pPr marL="2285133" indent="0">
              <a:buNone/>
              <a:defRPr sz="1500" b="1"/>
            </a:lvl6pPr>
            <a:lvl7pPr marL="2742161" indent="0">
              <a:buNone/>
              <a:defRPr sz="1500" b="1"/>
            </a:lvl7pPr>
            <a:lvl8pPr marL="3199186" indent="0">
              <a:buNone/>
              <a:defRPr sz="1500" b="1"/>
            </a:lvl8pPr>
            <a:lvl9pPr marL="3656212" indent="0">
              <a:buNone/>
              <a:defRPr sz="1500" b="1"/>
            </a:lvl9pPr>
          </a:lstStyle>
          <a:p>
            <a:pPr lvl="0"/>
            <a:r>
              <a:rPr lang="en-US" smtClean="0"/>
              <a:t>Click to edit Master text styles</a:t>
            </a:r>
          </a:p>
        </p:txBody>
      </p:sp>
      <p:sp>
        <p:nvSpPr>
          <p:cNvPr id="4" name="Content Placeholder 3"/>
          <p:cNvSpPr>
            <a:spLocks noGrp="1"/>
          </p:cNvSpPr>
          <p:nvPr>
            <p:ph sz="half" idx="2"/>
          </p:nvPr>
        </p:nvSpPr>
        <p:spPr>
          <a:xfrm>
            <a:off x="457200" y="2174876"/>
            <a:ext cx="4040187" cy="3951288"/>
          </a:xfrm>
        </p:spPr>
        <p:txBody>
          <a:bodyPr/>
          <a:lstStyle>
            <a:lvl1pPr>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8" y="1535116"/>
            <a:ext cx="4041777" cy="639763"/>
          </a:xfrm>
        </p:spPr>
        <p:txBody>
          <a:bodyPr anchor="b"/>
          <a:lstStyle>
            <a:lvl1pPr marL="0" indent="0">
              <a:buNone/>
              <a:defRPr sz="2300" b="1"/>
            </a:lvl1pPr>
            <a:lvl2pPr marL="457025" indent="0">
              <a:buNone/>
              <a:defRPr sz="2000" b="1"/>
            </a:lvl2pPr>
            <a:lvl3pPr marL="914054" indent="0">
              <a:buNone/>
              <a:defRPr sz="1700" b="1"/>
            </a:lvl3pPr>
            <a:lvl4pPr marL="1371079" indent="0">
              <a:buNone/>
              <a:defRPr sz="1500" b="1"/>
            </a:lvl4pPr>
            <a:lvl5pPr marL="1828107" indent="0">
              <a:buNone/>
              <a:defRPr sz="1500" b="1"/>
            </a:lvl5pPr>
            <a:lvl6pPr marL="2285133" indent="0">
              <a:buNone/>
              <a:defRPr sz="1500" b="1"/>
            </a:lvl6pPr>
            <a:lvl7pPr marL="2742161" indent="0">
              <a:buNone/>
              <a:defRPr sz="1500" b="1"/>
            </a:lvl7pPr>
            <a:lvl8pPr marL="3199186" indent="0">
              <a:buNone/>
              <a:defRPr sz="1500" b="1"/>
            </a:lvl8pPr>
            <a:lvl9pPr marL="3656212" indent="0">
              <a:buNone/>
              <a:defRPr sz="1500" b="1"/>
            </a:lvl9pPr>
          </a:lstStyle>
          <a:p>
            <a:pPr lvl="0"/>
            <a:r>
              <a:rPr lang="en-US" smtClean="0"/>
              <a:t>Click to edit Master text styles</a:t>
            </a:r>
          </a:p>
        </p:txBody>
      </p:sp>
      <p:sp>
        <p:nvSpPr>
          <p:cNvPr id="6" name="Content Placeholder 5"/>
          <p:cNvSpPr>
            <a:spLocks noGrp="1"/>
          </p:cNvSpPr>
          <p:nvPr>
            <p:ph sz="quarter" idx="4"/>
          </p:nvPr>
        </p:nvSpPr>
        <p:spPr>
          <a:xfrm>
            <a:off x="4645028" y="2174876"/>
            <a:ext cx="4041777" cy="3951288"/>
          </a:xfrm>
        </p:spPr>
        <p:txBody>
          <a:bodyPr/>
          <a:lstStyle>
            <a:lvl1pPr>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F73018-AC92-EA43-97DD-BA6F9FC5CFA5}" type="datetimeFigureOut">
              <a:rPr lang="en-US" smtClean="0"/>
              <a:t>8/14/17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2CD2E3-1D9E-FE43-BE9A-EC65693F63B8}" type="slidenum">
              <a:rPr lang="en-US" smtClean="0"/>
              <a:t>‹#›</a:t>
            </a:fld>
            <a:endParaRPr lang="en-US"/>
          </a:p>
        </p:txBody>
      </p:sp>
    </p:spTree>
    <p:extLst>
      <p:ext uri="{BB962C8B-B14F-4D97-AF65-F5344CB8AC3E}">
        <p14:creationId xmlns:p14="http://schemas.microsoft.com/office/powerpoint/2010/main" val="29991050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F73018-AC92-EA43-97DD-BA6F9FC5CFA5}" type="datetimeFigureOut">
              <a:rPr lang="en-US" smtClean="0"/>
              <a:t>8/14/17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2CD2E3-1D9E-FE43-BE9A-EC65693F63B8}" type="slidenum">
              <a:rPr lang="en-US" smtClean="0"/>
              <a:t>‹#›</a:t>
            </a:fld>
            <a:endParaRPr lang="en-US"/>
          </a:p>
        </p:txBody>
      </p:sp>
    </p:spTree>
    <p:extLst>
      <p:ext uri="{BB962C8B-B14F-4D97-AF65-F5344CB8AC3E}">
        <p14:creationId xmlns:p14="http://schemas.microsoft.com/office/powerpoint/2010/main" val="181954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F73018-AC92-EA43-97DD-BA6F9FC5CFA5}" type="datetimeFigureOut">
              <a:rPr lang="en-US" smtClean="0"/>
              <a:t>8/14/17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2CD2E3-1D9E-FE43-BE9A-EC65693F63B8}" type="slidenum">
              <a:rPr lang="en-US" smtClean="0"/>
              <a:t>‹#›</a:t>
            </a:fld>
            <a:endParaRPr lang="en-US"/>
          </a:p>
        </p:txBody>
      </p:sp>
    </p:spTree>
    <p:extLst>
      <p:ext uri="{BB962C8B-B14F-4D97-AF65-F5344CB8AC3E}">
        <p14:creationId xmlns:p14="http://schemas.microsoft.com/office/powerpoint/2010/main" val="1856373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5" y="273054"/>
            <a:ext cx="5111750" cy="5853113"/>
          </a:xfrm>
        </p:spPr>
        <p:txBody>
          <a:bodyPr/>
          <a:lstStyle>
            <a:lvl1pPr>
              <a:defRPr sz="3200"/>
            </a:lvl1pPr>
            <a:lvl2pPr>
              <a:defRPr sz="2900"/>
            </a:lvl2pPr>
            <a:lvl3pPr>
              <a:defRPr sz="23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3"/>
            <a:ext cx="3008313" cy="4691063"/>
          </a:xfrm>
        </p:spPr>
        <p:txBody>
          <a:bodyPr/>
          <a:lstStyle>
            <a:lvl1pPr marL="0" indent="0">
              <a:buNone/>
              <a:defRPr sz="1500"/>
            </a:lvl1pPr>
            <a:lvl2pPr marL="457025" indent="0">
              <a:buNone/>
              <a:defRPr sz="1200"/>
            </a:lvl2pPr>
            <a:lvl3pPr marL="914054" indent="0">
              <a:buNone/>
              <a:defRPr sz="900"/>
            </a:lvl3pPr>
            <a:lvl4pPr marL="1371079" indent="0">
              <a:buNone/>
              <a:defRPr sz="900"/>
            </a:lvl4pPr>
            <a:lvl5pPr marL="1828107" indent="0">
              <a:buNone/>
              <a:defRPr sz="900"/>
            </a:lvl5pPr>
            <a:lvl6pPr marL="2285133" indent="0">
              <a:buNone/>
              <a:defRPr sz="900"/>
            </a:lvl6pPr>
            <a:lvl7pPr marL="2742161" indent="0">
              <a:buNone/>
              <a:defRPr sz="900"/>
            </a:lvl7pPr>
            <a:lvl8pPr marL="3199186" indent="0">
              <a:buNone/>
              <a:defRPr sz="900"/>
            </a:lvl8pPr>
            <a:lvl9pPr marL="3656212"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F73018-AC92-EA43-97DD-BA6F9FC5CFA5}" type="datetimeFigureOut">
              <a:rPr lang="en-US" smtClean="0"/>
              <a:t>8/14/17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2CD2E3-1D9E-FE43-BE9A-EC65693F63B8}" type="slidenum">
              <a:rPr lang="en-US" smtClean="0"/>
              <a:t>‹#›</a:t>
            </a:fld>
            <a:endParaRPr lang="en-US"/>
          </a:p>
        </p:txBody>
      </p:sp>
    </p:spTree>
    <p:extLst>
      <p:ext uri="{BB962C8B-B14F-4D97-AF65-F5344CB8AC3E}">
        <p14:creationId xmlns:p14="http://schemas.microsoft.com/office/powerpoint/2010/main" val="4172408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7" y="4800604"/>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7" y="612775"/>
            <a:ext cx="5486400" cy="4114800"/>
          </a:xfrm>
        </p:spPr>
        <p:txBody>
          <a:bodyPr/>
          <a:lstStyle>
            <a:lvl1pPr marL="0" indent="0">
              <a:buNone/>
              <a:defRPr sz="3200"/>
            </a:lvl1pPr>
            <a:lvl2pPr marL="457025" indent="0">
              <a:buNone/>
              <a:defRPr sz="2900"/>
            </a:lvl2pPr>
            <a:lvl3pPr marL="914054" indent="0">
              <a:buNone/>
              <a:defRPr sz="2300"/>
            </a:lvl3pPr>
            <a:lvl4pPr marL="1371079" indent="0">
              <a:buNone/>
              <a:defRPr sz="2000"/>
            </a:lvl4pPr>
            <a:lvl5pPr marL="1828107" indent="0">
              <a:buNone/>
              <a:defRPr sz="2000"/>
            </a:lvl5pPr>
            <a:lvl6pPr marL="2285133" indent="0">
              <a:buNone/>
              <a:defRPr sz="2000"/>
            </a:lvl6pPr>
            <a:lvl7pPr marL="2742161" indent="0">
              <a:buNone/>
              <a:defRPr sz="2000"/>
            </a:lvl7pPr>
            <a:lvl8pPr marL="3199186" indent="0">
              <a:buNone/>
              <a:defRPr sz="2000"/>
            </a:lvl8pPr>
            <a:lvl9pPr marL="3656212" indent="0">
              <a:buNone/>
              <a:defRPr sz="2000"/>
            </a:lvl9pPr>
          </a:lstStyle>
          <a:p>
            <a:endParaRPr lang="en-US"/>
          </a:p>
        </p:txBody>
      </p:sp>
      <p:sp>
        <p:nvSpPr>
          <p:cNvPr id="4" name="Text Placeholder 3"/>
          <p:cNvSpPr>
            <a:spLocks noGrp="1"/>
          </p:cNvSpPr>
          <p:nvPr>
            <p:ph type="body" sz="half" idx="2"/>
          </p:nvPr>
        </p:nvSpPr>
        <p:spPr>
          <a:xfrm>
            <a:off x="1792287" y="5367341"/>
            <a:ext cx="5486400" cy="804863"/>
          </a:xfrm>
        </p:spPr>
        <p:txBody>
          <a:bodyPr/>
          <a:lstStyle>
            <a:lvl1pPr marL="0" indent="0">
              <a:buNone/>
              <a:defRPr sz="1500"/>
            </a:lvl1pPr>
            <a:lvl2pPr marL="457025" indent="0">
              <a:buNone/>
              <a:defRPr sz="1200"/>
            </a:lvl2pPr>
            <a:lvl3pPr marL="914054" indent="0">
              <a:buNone/>
              <a:defRPr sz="900"/>
            </a:lvl3pPr>
            <a:lvl4pPr marL="1371079" indent="0">
              <a:buNone/>
              <a:defRPr sz="900"/>
            </a:lvl4pPr>
            <a:lvl5pPr marL="1828107" indent="0">
              <a:buNone/>
              <a:defRPr sz="900"/>
            </a:lvl5pPr>
            <a:lvl6pPr marL="2285133" indent="0">
              <a:buNone/>
              <a:defRPr sz="900"/>
            </a:lvl6pPr>
            <a:lvl7pPr marL="2742161" indent="0">
              <a:buNone/>
              <a:defRPr sz="900"/>
            </a:lvl7pPr>
            <a:lvl8pPr marL="3199186" indent="0">
              <a:buNone/>
              <a:defRPr sz="900"/>
            </a:lvl8pPr>
            <a:lvl9pPr marL="3656212"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F73018-AC92-EA43-97DD-BA6F9FC5CFA5}" type="datetimeFigureOut">
              <a:rPr lang="en-US" smtClean="0"/>
              <a:t>8/14/17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2CD2E3-1D9E-FE43-BE9A-EC65693F63B8}" type="slidenum">
              <a:rPr lang="en-US" smtClean="0"/>
              <a:t>‹#›</a:t>
            </a:fld>
            <a:endParaRPr lang="en-US"/>
          </a:p>
        </p:txBody>
      </p:sp>
    </p:spTree>
    <p:extLst>
      <p:ext uri="{BB962C8B-B14F-4D97-AF65-F5344CB8AC3E}">
        <p14:creationId xmlns:p14="http://schemas.microsoft.com/office/powerpoint/2010/main" val="319614200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06" tIns="45703" rIns="91406" bIns="45703"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4"/>
            <a:ext cx="8229600" cy="4525963"/>
          </a:xfrm>
          <a:prstGeom prst="rect">
            <a:avLst/>
          </a:prstGeom>
        </p:spPr>
        <p:txBody>
          <a:bodyPr vert="horz" lIns="91406" tIns="45703" rIns="91406" bIns="4570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06" tIns="45703" rIns="91406" bIns="45703" rtlCol="0" anchor="ctr"/>
          <a:lstStyle>
            <a:lvl1pPr algn="l">
              <a:defRPr sz="1200">
                <a:solidFill>
                  <a:schemeClr val="tx1">
                    <a:tint val="75000"/>
                  </a:schemeClr>
                </a:solidFill>
              </a:defRPr>
            </a:lvl1pPr>
          </a:lstStyle>
          <a:p>
            <a:fld id="{31F73018-AC92-EA43-97DD-BA6F9FC5CFA5}" type="datetimeFigureOut">
              <a:rPr lang="en-US" smtClean="0"/>
              <a:t>8/14/17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06" tIns="45703" rIns="91406" bIns="45703"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06" tIns="45703" rIns="91406" bIns="45703" rtlCol="0" anchor="ctr"/>
          <a:lstStyle>
            <a:lvl1pPr algn="r">
              <a:defRPr sz="1200">
                <a:solidFill>
                  <a:schemeClr val="tx1">
                    <a:tint val="75000"/>
                  </a:schemeClr>
                </a:solidFill>
              </a:defRPr>
            </a:lvl1pPr>
          </a:lstStyle>
          <a:p>
            <a:fld id="{2A2CD2E3-1D9E-FE43-BE9A-EC65693F63B8}" type="slidenum">
              <a:rPr lang="en-US" smtClean="0"/>
              <a:t>‹#›</a:t>
            </a:fld>
            <a:endParaRPr lang="en-US"/>
          </a:p>
        </p:txBody>
      </p:sp>
    </p:spTree>
    <p:extLst>
      <p:ext uri="{BB962C8B-B14F-4D97-AF65-F5344CB8AC3E}">
        <p14:creationId xmlns:p14="http://schemas.microsoft.com/office/powerpoint/2010/main" val="25497841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025" rtl="0" eaLnBrk="1" latinLnBrk="0" hangingPunct="1">
        <a:spcBef>
          <a:spcPct val="0"/>
        </a:spcBef>
        <a:buNone/>
        <a:defRPr sz="4400" kern="1200">
          <a:solidFill>
            <a:schemeClr val="tx1"/>
          </a:solidFill>
          <a:latin typeface="+mj-lt"/>
          <a:ea typeface="+mj-ea"/>
          <a:cs typeface="+mj-cs"/>
        </a:defRPr>
      </a:lvl1pPr>
    </p:titleStyle>
    <p:bodyStyle>
      <a:lvl1pPr marL="342770" indent="-342770" algn="l" defTabSz="457025" rtl="0" eaLnBrk="1" latinLnBrk="0" hangingPunct="1">
        <a:spcBef>
          <a:spcPct val="20000"/>
        </a:spcBef>
        <a:buFont typeface="Arial"/>
        <a:buChar char="•"/>
        <a:defRPr sz="3200" kern="1200">
          <a:solidFill>
            <a:schemeClr val="tx1"/>
          </a:solidFill>
          <a:latin typeface="+mn-lt"/>
          <a:ea typeface="+mn-ea"/>
          <a:cs typeface="+mn-cs"/>
        </a:defRPr>
      </a:lvl1pPr>
      <a:lvl2pPr marL="742668" indent="-285643" algn="l" defTabSz="457025" rtl="0" eaLnBrk="1" latinLnBrk="0" hangingPunct="1">
        <a:spcBef>
          <a:spcPct val="20000"/>
        </a:spcBef>
        <a:buFont typeface="Arial"/>
        <a:buChar char="–"/>
        <a:defRPr sz="2900" kern="1200">
          <a:solidFill>
            <a:schemeClr val="tx1"/>
          </a:solidFill>
          <a:latin typeface="+mn-lt"/>
          <a:ea typeface="+mn-ea"/>
          <a:cs typeface="+mn-cs"/>
        </a:defRPr>
      </a:lvl2pPr>
      <a:lvl3pPr marL="1142566" indent="-228513" algn="l" defTabSz="457025" rtl="0" eaLnBrk="1" latinLnBrk="0" hangingPunct="1">
        <a:spcBef>
          <a:spcPct val="20000"/>
        </a:spcBef>
        <a:buFont typeface="Arial"/>
        <a:buChar char="•"/>
        <a:defRPr sz="2300" kern="1200">
          <a:solidFill>
            <a:schemeClr val="tx1"/>
          </a:solidFill>
          <a:latin typeface="+mn-lt"/>
          <a:ea typeface="+mn-ea"/>
          <a:cs typeface="+mn-cs"/>
        </a:defRPr>
      </a:lvl3pPr>
      <a:lvl4pPr marL="1599595" indent="-228513" algn="l" defTabSz="457025" rtl="0" eaLnBrk="1" latinLnBrk="0" hangingPunct="1">
        <a:spcBef>
          <a:spcPct val="20000"/>
        </a:spcBef>
        <a:buFont typeface="Arial"/>
        <a:buChar char="–"/>
        <a:defRPr sz="2000" kern="1200">
          <a:solidFill>
            <a:schemeClr val="tx1"/>
          </a:solidFill>
          <a:latin typeface="+mn-lt"/>
          <a:ea typeface="+mn-ea"/>
          <a:cs typeface="+mn-cs"/>
        </a:defRPr>
      </a:lvl4pPr>
      <a:lvl5pPr marL="2056620" indent="-228513" algn="l" defTabSz="457025" rtl="0" eaLnBrk="1" latinLnBrk="0" hangingPunct="1">
        <a:spcBef>
          <a:spcPct val="20000"/>
        </a:spcBef>
        <a:buFont typeface="Arial"/>
        <a:buChar char="»"/>
        <a:defRPr sz="2000" kern="1200">
          <a:solidFill>
            <a:schemeClr val="tx1"/>
          </a:solidFill>
          <a:latin typeface="+mn-lt"/>
          <a:ea typeface="+mn-ea"/>
          <a:cs typeface="+mn-cs"/>
        </a:defRPr>
      </a:lvl5pPr>
      <a:lvl6pPr marL="2513648" indent="-228513" algn="l" defTabSz="457025" rtl="0" eaLnBrk="1" latinLnBrk="0" hangingPunct="1">
        <a:spcBef>
          <a:spcPct val="20000"/>
        </a:spcBef>
        <a:buFont typeface="Arial"/>
        <a:buChar char="•"/>
        <a:defRPr sz="2000" kern="1200">
          <a:solidFill>
            <a:schemeClr val="tx1"/>
          </a:solidFill>
          <a:latin typeface="+mn-lt"/>
          <a:ea typeface="+mn-ea"/>
          <a:cs typeface="+mn-cs"/>
        </a:defRPr>
      </a:lvl6pPr>
      <a:lvl7pPr marL="2970674" indent="-228513" algn="l" defTabSz="457025" rtl="0" eaLnBrk="1" latinLnBrk="0" hangingPunct="1">
        <a:spcBef>
          <a:spcPct val="20000"/>
        </a:spcBef>
        <a:buFont typeface="Arial"/>
        <a:buChar char="•"/>
        <a:defRPr sz="2000" kern="1200">
          <a:solidFill>
            <a:schemeClr val="tx1"/>
          </a:solidFill>
          <a:latin typeface="+mn-lt"/>
          <a:ea typeface="+mn-ea"/>
          <a:cs typeface="+mn-cs"/>
        </a:defRPr>
      </a:lvl7pPr>
      <a:lvl8pPr marL="3427699" indent="-228513" algn="l" defTabSz="457025" rtl="0" eaLnBrk="1" latinLnBrk="0" hangingPunct="1">
        <a:spcBef>
          <a:spcPct val="20000"/>
        </a:spcBef>
        <a:buFont typeface="Arial"/>
        <a:buChar char="•"/>
        <a:defRPr sz="2000" kern="1200">
          <a:solidFill>
            <a:schemeClr val="tx1"/>
          </a:solidFill>
          <a:latin typeface="+mn-lt"/>
          <a:ea typeface="+mn-ea"/>
          <a:cs typeface="+mn-cs"/>
        </a:defRPr>
      </a:lvl8pPr>
      <a:lvl9pPr marL="3884725" indent="-228513" algn="l" defTabSz="457025"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025" rtl="0" eaLnBrk="1" latinLnBrk="0" hangingPunct="1">
        <a:defRPr sz="1700" kern="1200">
          <a:solidFill>
            <a:schemeClr val="tx1"/>
          </a:solidFill>
          <a:latin typeface="+mn-lt"/>
          <a:ea typeface="+mn-ea"/>
          <a:cs typeface="+mn-cs"/>
        </a:defRPr>
      </a:lvl1pPr>
      <a:lvl2pPr marL="457025" algn="l" defTabSz="457025" rtl="0" eaLnBrk="1" latinLnBrk="0" hangingPunct="1">
        <a:defRPr sz="1700" kern="1200">
          <a:solidFill>
            <a:schemeClr val="tx1"/>
          </a:solidFill>
          <a:latin typeface="+mn-lt"/>
          <a:ea typeface="+mn-ea"/>
          <a:cs typeface="+mn-cs"/>
        </a:defRPr>
      </a:lvl2pPr>
      <a:lvl3pPr marL="914054" algn="l" defTabSz="457025" rtl="0" eaLnBrk="1" latinLnBrk="0" hangingPunct="1">
        <a:defRPr sz="1700" kern="1200">
          <a:solidFill>
            <a:schemeClr val="tx1"/>
          </a:solidFill>
          <a:latin typeface="+mn-lt"/>
          <a:ea typeface="+mn-ea"/>
          <a:cs typeface="+mn-cs"/>
        </a:defRPr>
      </a:lvl3pPr>
      <a:lvl4pPr marL="1371079" algn="l" defTabSz="457025" rtl="0" eaLnBrk="1" latinLnBrk="0" hangingPunct="1">
        <a:defRPr sz="1700" kern="1200">
          <a:solidFill>
            <a:schemeClr val="tx1"/>
          </a:solidFill>
          <a:latin typeface="+mn-lt"/>
          <a:ea typeface="+mn-ea"/>
          <a:cs typeface="+mn-cs"/>
        </a:defRPr>
      </a:lvl4pPr>
      <a:lvl5pPr marL="1828107" algn="l" defTabSz="457025" rtl="0" eaLnBrk="1" latinLnBrk="0" hangingPunct="1">
        <a:defRPr sz="1700" kern="1200">
          <a:solidFill>
            <a:schemeClr val="tx1"/>
          </a:solidFill>
          <a:latin typeface="+mn-lt"/>
          <a:ea typeface="+mn-ea"/>
          <a:cs typeface="+mn-cs"/>
        </a:defRPr>
      </a:lvl5pPr>
      <a:lvl6pPr marL="2285133" algn="l" defTabSz="457025" rtl="0" eaLnBrk="1" latinLnBrk="0" hangingPunct="1">
        <a:defRPr sz="1700" kern="1200">
          <a:solidFill>
            <a:schemeClr val="tx1"/>
          </a:solidFill>
          <a:latin typeface="+mn-lt"/>
          <a:ea typeface="+mn-ea"/>
          <a:cs typeface="+mn-cs"/>
        </a:defRPr>
      </a:lvl6pPr>
      <a:lvl7pPr marL="2742161" algn="l" defTabSz="457025" rtl="0" eaLnBrk="1" latinLnBrk="0" hangingPunct="1">
        <a:defRPr sz="1700" kern="1200">
          <a:solidFill>
            <a:schemeClr val="tx1"/>
          </a:solidFill>
          <a:latin typeface="+mn-lt"/>
          <a:ea typeface="+mn-ea"/>
          <a:cs typeface="+mn-cs"/>
        </a:defRPr>
      </a:lvl7pPr>
      <a:lvl8pPr marL="3199186" algn="l" defTabSz="457025" rtl="0" eaLnBrk="1" latinLnBrk="0" hangingPunct="1">
        <a:defRPr sz="1700" kern="1200">
          <a:solidFill>
            <a:schemeClr val="tx1"/>
          </a:solidFill>
          <a:latin typeface="+mn-lt"/>
          <a:ea typeface="+mn-ea"/>
          <a:cs typeface="+mn-cs"/>
        </a:defRPr>
      </a:lvl8pPr>
      <a:lvl9pPr marL="3656212" algn="l" defTabSz="45702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p:cNvGrpSpPr/>
          <p:nvPr/>
        </p:nvGrpSpPr>
        <p:grpSpPr>
          <a:xfrm>
            <a:off x="374226" y="1097962"/>
            <a:ext cx="8633690" cy="5760038"/>
            <a:chOff x="1507238" y="954342"/>
            <a:chExt cx="7380898" cy="4624646"/>
          </a:xfrm>
        </p:grpSpPr>
        <p:pic>
          <p:nvPicPr>
            <p:cNvPr id="13" name="Picture 12"/>
            <p:cNvPicPr>
              <a:picLocks noChangeAspect="1"/>
            </p:cNvPicPr>
            <p:nvPr/>
          </p:nvPicPr>
          <p:blipFill>
            <a:blip r:embed="rId3"/>
            <a:stretch>
              <a:fillRect/>
            </a:stretch>
          </p:blipFill>
          <p:spPr>
            <a:xfrm>
              <a:off x="4207883" y="954342"/>
              <a:ext cx="4680253" cy="4624646"/>
            </a:xfrm>
            <a:prstGeom prst="rect">
              <a:avLst/>
            </a:prstGeom>
          </p:spPr>
        </p:pic>
        <p:pic>
          <p:nvPicPr>
            <p:cNvPr id="14" name="Picture 13"/>
            <p:cNvPicPr>
              <a:picLocks noChangeAspect="1"/>
            </p:cNvPicPr>
            <p:nvPr/>
          </p:nvPicPr>
          <p:blipFill>
            <a:blip r:embed="rId4"/>
            <a:stretch>
              <a:fillRect/>
            </a:stretch>
          </p:blipFill>
          <p:spPr>
            <a:xfrm>
              <a:off x="1507238" y="1001823"/>
              <a:ext cx="3915860" cy="4460755"/>
            </a:xfrm>
            <a:prstGeom prst="rect">
              <a:avLst/>
            </a:prstGeom>
          </p:spPr>
        </p:pic>
      </p:grpSp>
      <p:sp>
        <p:nvSpPr>
          <p:cNvPr id="16" name="Title 15"/>
          <p:cNvSpPr>
            <a:spLocks noGrp="1"/>
          </p:cNvSpPr>
          <p:nvPr>
            <p:ph type="title"/>
          </p:nvPr>
        </p:nvSpPr>
        <p:spPr>
          <a:xfrm>
            <a:off x="457200" y="274638"/>
            <a:ext cx="8229600" cy="882462"/>
          </a:xfrm>
        </p:spPr>
        <p:txBody>
          <a:bodyPr/>
          <a:lstStyle/>
          <a:p>
            <a:r>
              <a:rPr lang="en-US" dirty="0" smtClean="0">
                <a:solidFill>
                  <a:srgbClr val="EB6615"/>
                </a:solidFill>
              </a:rPr>
              <a:t>Action Planning Overview</a:t>
            </a:r>
            <a:endParaRPr lang="en-US" dirty="0">
              <a:solidFill>
                <a:srgbClr val="EB6615"/>
              </a:solidFill>
            </a:endParaRPr>
          </a:p>
        </p:txBody>
      </p:sp>
    </p:spTree>
    <p:extLst>
      <p:ext uri="{BB962C8B-B14F-4D97-AF65-F5344CB8AC3E}">
        <p14:creationId xmlns:p14="http://schemas.microsoft.com/office/powerpoint/2010/main" val="180612538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37865"/>
          </a:xfrm>
        </p:spPr>
        <p:txBody>
          <a:bodyPr>
            <a:normAutofit fontScale="90000"/>
          </a:bodyPr>
          <a:lstStyle/>
          <a:p>
            <a:r>
              <a:rPr lang="en-US" dirty="0" smtClean="0">
                <a:solidFill>
                  <a:srgbClr val="EB6615"/>
                </a:solidFill>
              </a:rPr>
              <a:t>Action Planning in SNAP-Ed Time</a:t>
            </a:r>
            <a:endParaRPr lang="en-US" dirty="0">
              <a:solidFill>
                <a:srgbClr val="EB6615"/>
              </a:solidFill>
            </a:endParaRPr>
          </a:p>
        </p:txBody>
      </p:sp>
      <p:pic>
        <p:nvPicPr>
          <p:cNvPr id="4" name="Picture 3"/>
          <p:cNvPicPr>
            <a:picLocks noChangeAspect="1"/>
          </p:cNvPicPr>
          <p:nvPr/>
        </p:nvPicPr>
        <p:blipFill>
          <a:blip r:embed="rId3"/>
          <a:stretch>
            <a:fillRect/>
          </a:stretch>
        </p:blipFill>
        <p:spPr>
          <a:xfrm>
            <a:off x="225324" y="1974840"/>
            <a:ext cx="3972049" cy="4524763"/>
          </a:xfrm>
          <a:prstGeom prst="rect">
            <a:avLst/>
          </a:prstGeom>
        </p:spPr>
      </p:pic>
      <p:sp>
        <p:nvSpPr>
          <p:cNvPr id="6" name="TextBox 5"/>
          <p:cNvSpPr txBox="1"/>
          <p:nvPr/>
        </p:nvSpPr>
        <p:spPr>
          <a:xfrm>
            <a:off x="1980445" y="4019191"/>
            <a:ext cx="1566957" cy="584741"/>
          </a:xfrm>
          <a:prstGeom prst="rect">
            <a:avLst/>
          </a:prstGeom>
          <a:noFill/>
        </p:spPr>
        <p:txBody>
          <a:bodyPr wrap="square" lIns="91406" tIns="45703" rIns="91406" bIns="45703" rtlCol="0">
            <a:spAutoFit/>
          </a:bodyPr>
          <a:lstStyle/>
          <a:p>
            <a:r>
              <a:rPr lang="en-US" sz="3200" dirty="0">
                <a:solidFill>
                  <a:srgbClr val="FF6600"/>
                </a:solidFill>
              </a:rPr>
              <a:t>Part 1</a:t>
            </a:r>
          </a:p>
        </p:txBody>
      </p:sp>
      <p:pic>
        <p:nvPicPr>
          <p:cNvPr id="8" name="Picture 7"/>
          <p:cNvPicPr>
            <a:picLocks noChangeAspect="1"/>
          </p:cNvPicPr>
          <p:nvPr/>
        </p:nvPicPr>
        <p:blipFill>
          <a:blip r:embed="rId4"/>
          <a:stretch>
            <a:fillRect/>
          </a:stretch>
        </p:blipFill>
        <p:spPr>
          <a:xfrm>
            <a:off x="4344875" y="1012505"/>
            <a:ext cx="4839003" cy="4781510"/>
          </a:xfrm>
          <a:prstGeom prst="rect">
            <a:avLst/>
          </a:prstGeom>
        </p:spPr>
      </p:pic>
      <p:sp>
        <p:nvSpPr>
          <p:cNvPr id="7" name="TextBox 6"/>
          <p:cNvSpPr txBox="1"/>
          <p:nvPr/>
        </p:nvSpPr>
        <p:spPr>
          <a:xfrm>
            <a:off x="4725583" y="1675356"/>
            <a:ext cx="1392700" cy="584741"/>
          </a:xfrm>
          <a:prstGeom prst="rect">
            <a:avLst/>
          </a:prstGeom>
          <a:noFill/>
        </p:spPr>
        <p:txBody>
          <a:bodyPr wrap="square" lIns="91406" tIns="45703" rIns="91406" bIns="45703" rtlCol="0">
            <a:spAutoFit/>
          </a:bodyPr>
          <a:lstStyle/>
          <a:p>
            <a:pPr algn="r"/>
            <a:r>
              <a:rPr lang="en-US" sz="3200" dirty="0">
                <a:solidFill>
                  <a:srgbClr val="FF6600"/>
                </a:solidFill>
              </a:rPr>
              <a:t>Part 2</a:t>
            </a:r>
          </a:p>
        </p:txBody>
      </p:sp>
      <p:sp>
        <p:nvSpPr>
          <p:cNvPr id="9" name="TextBox 8"/>
          <p:cNvSpPr txBox="1"/>
          <p:nvPr/>
        </p:nvSpPr>
        <p:spPr>
          <a:xfrm>
            <a:off x="4384742" y="4622060"/>
            <a:ext cx="1947559" cy="461631"/>
          </a:xfrm>
          <a:prstGeom prst="rect">
            <a:avLst/>
          </a:prstGeom>
          <a:noFill/>
        </p:spPr>
        <p:txBody>
          <a:bodyPr wrap="square" lIns="91406" tIns="45703" rIns="91406" bIns="45703" rtlCol="0">
            <a:spAutoFit/>
          </a:bodyPr>
          <a:lstStyle/>
          <a:p>
            <a:r>
              <a:rPr lang="en-US" sz="2400" b="1" dirty="0">
                <a:solidFill>
                  <a:srgbClr val="317C52"/>
                </a:solidFill>
              </a:rPr>
              <a:t>Commitment</a:t>
            </a:r>
          </a:p>
        </p:txBody>
      </p:sp>
      <p:cxnSp>
        <p:nvCxnSpPr>
          <p:cNvPr id="5" name="Straight Connector 4"/>
          <p:cNvCxnSpPr/>
          <p:nvPr/>
        </p:nvCxnSpPr>
        <p:spPr>
          <a:xfrm>
            <a:off x="4344875" y="1974840"/>
            <a:ext cx="0" cy="381917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7887022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0" y="1488223"/>
            <a:ext cx="3848755" cy="4384313"/>
          </a:xfrm>
          <a:prstGeom prst="rect">
            <a:avLst/>
          </a:prstGeom>
        </p:spPr>
      </p:pic>
      <p:pic>
        <p:nvPicPr>
          <p:cNvPr id="6" name="Picture 5"/>
          <p:cNvPicPr>
            <a:picLocks noChangeAspect="1"/>
          </p:cNvPicPr>
          <p:nvPr/>
        </p:nvPicPr>
        <p:blipFill rotWithShape="1">
          <a:blip r:embed="rId4"/>
          <a:srcRect l="34756"/>
          <a:stretch/>
        </p:blipFill>
        <p:spPr>
          <a:xfrm>
            <a:off x="6039474" y="1479370"/>
            <a:ext cx="2906595" cy="4402019"/>
          </a:xfrm>
          <a:prstGeom prst="rect">
            <a:avLst/>
          </a:prstGeom>
        </p:spPr>
      </p:pic>
      <p:sp>
        <p:nvSpPr>
          <p:cNvPr id="8" name="TextBox 7"/>
          <p:cNvSpPr txBox="1"/>
          <p:nvPr/>
        </p:nvSpPr>
        <p:spPr>
          <a:xfrm>
            <a:off x="1929827" y="3449547"/>
            <a:ext cx="1006150" cy="461665"/>
          </a:xfrm>
          <a:prstGeom prst="rect">
            <a:avLst/>
          </a:prstGeom>
          <a:noFill/>
        </p:spPr>
        <p:txBody>
          <a:bodyPr wrap="square" rtlCol="0">
            <a:spAutoFit/>
          </a:bodyPr>
          <a:lstStyle/>
          <a:p>
            <a:r>
              <a:rPr lang="en-US" sz="2400" b="1" dirty="0" smtClean="0">
                <a:solidFill>
                  <a:srgbClr val="EB6615"/>
                </a:solidFill>
              </a:rPr>
              <a:t>Part 1</a:t>
            </a:r>
            <a:endParaRPr lang="en-US" sz="2400" b="1" dirty="0">
              <a:solidFill>
                <a:srgbClr val="EB6615"/>
              </a:solidFill>
            </a:endParaRPr>
          </a:p>
        </p:txBody>
      </p:sp>
      <p:sp>
        <p:nvSpPr>
          <p:cNvPr id="10" name="TextBox 9"/>
          <p:cNvSpPr txBox="1"/>
          <p:nvPr/>
        </p:nvSpPr>
        <p:spPr>
          <a:xfrm>
            <a:off x="6193247" y="3449547"/>
            <a:ext cx="948764" cy="461665"/>
          </a:xfrm>
          <a:prstGeom prst="rect">
            <a:avLst/>
          </a:prstGeom>
          <a:noFill/>
        </p:spPr>
        <p:txBody>
          <a:bodyPr wrap="square" rtlCol="0">
            <a:spAutoFit/>
          </a:bodyPr>
          <a:lstStyle/>
          <a:p>
            <a:r>
              <a:rPr lang="en-US" sz="2400" b="1" dirty="0" smtClean="0">
                <a:solidFill>
                  <a:srgbClr val="EB6615"/>
                </a:solidFill>
              </a:rPr>
              <a:t>Part 3</a:t>
            </a:r>
            <a:endParaRPr lang="en-US" sz="2400" b="1" dirty="0">
              <a:solidFill>
                <a:srgbClr val="EB6615"/>
              </a:solidFill>
            </a:endParaRPr>
          </a:p>
        </p:txBody>
      </p:sp>
      <p:grpSp>
        <p:nvGrpSpPr>
          <p:cNvPr id="17" name="Group 16"/>
          <p:cNvGrpSpPr/>
          <p:nvPr/>
        </p:nvGrpSpPr>
        <p:grpSpPr>
          <a:xfrm>
            <a:off x="3381320" y="2327964"/>
            <a:ext cx="2658154" cy="2704831"/>
            <a:chOff x="3249366" y="490244"/>
            <a:chExt cx="2658154" cy="2704831"/>
          </a:xfrm>
        </p:grpSpPr>
        <p:sp>
          <p:nvSpPr>
            <p:cNvPr id="9" name="TextBox 8"/>
            <p:cNvSpPr txBox="1"/>
            <p:nvPr/>
          </p:nvSpPr>
          <p:spPr>
            <a:xfrm>
              <a:off x="4112138" y="2547117"/>
              <a:ext cx="1084669" cy="461665"/>
            </a:xfrm>
            <a:prstGeom prst="rect">
              <a:avLst/>
            </a:prstGeom>
            <a:noFill/>
          </p:spPr>
          <p:txBody>
            <a:bodyPr wrap="square" rtlCol="0">
              <a:spAutoFit/>
            </a:bodyPr>
            <a:lstStyle/>
            <a:p>
              <a:r>
                <a:rPr lang="en-US" sz="2400" b="1" dirty="0" smtClean="0">
                  <a:solidFill>
                    <a:srgbClr val="EB6615"/>
                  </a:solidFill>
                </a:rPr>
                <a:t>Part 2</a:t>
              </a:r>
              <a:endParaRPr lang="en-US" sz="2400" b="1" dirty="0">
                <a:solidFill>
                  <a:srgbClr val="EB6615"/>
                </a:solidFill>
              </a:endParaRPr>
            </a:p>
          </p:txBody>
        </p:sp>
        <p:grpSp>
          <p:nvGrpSpPr>
            <p:cNvPr id="16" name="Group 15"/>
            <p:cNvGrpSpPr/>
            <p:nvPr/>
          </p:nvGrpSpPr>
          <p:grpSpPr>
            <a:xfrm>
              <a:off x="3249366" y="490244"/>
              <a:ext cx="2658154" cy="2704831"/>
              <a:chOff x="3249366" y="490244"/>
              <a:chExt cx="2658154" cy="2704831"/>
            </a:xfrm>
          </p:grpSpPr>
          <p:pic>
            <p:nvPicPr>
              <p:cNvPr id="7" name="Picture 6"/>
              <p:cNvPicPr>
                <a:picLocks noChangeAspect="1"/>
              </p:cNvPicPr>
              <p:nvPr/>
            </p:nvPicPr>
            <p:blipFill>
              <a:blip r:embed="rId5"/>
              <a:stretch>
                <a:fillRect/>
              </a:stretch>
            </p:blipFill>
            <p:spPr>
              <a:xfrm>
                <a:off x="3371943" y="668274"/>
                <a:ext cx="2413000" cy="2044700"/>
              </a:xfrm>
              <a:prstGeom prst="rect">
                <a:avLst/>
              </a:prstGeom>
            </p:spPr>
          </p:pic>
          <p:cxnSp>
            <p:nvCxnSpPr>
              <p:cNvPr id="12" name="Straight Connector 11"/>
              <p:cNvCxnSpPr/>
              <p:nvPr/>
            </p:nvCxnSpPr>
            <p:spPr>
              <a:xfrm>
                <a:off x="3249366" y="555796"/>
                <a:ext cx="49482" cy="263927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5858038" y="490244"/>
                <a:ext cx="49482" cy="263927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sp>
        <p:nvSpPr>
          <p:cNvPr id="14" name="TextBox 13"/>
          <p:cNvSpPr txBox="1"/>
          <p:nvPr/>
        </p:nvSpPr>
        <p:spPr>
          <a:xfrm>
            <a:off x="1797873" y="358280"/>
            <a:ext cx="5471552" cy="605294"/>
          </a:xfrm>
          <a:prstGeom prst="rect">
            <a:avLst/>
          </a:prstGeom>
          <a:noFill/>
        </p:spPr>
        <p:txBody>
          <a:bodyPr wrap="square" rtlCol="0">
            <a:spAutoFit/>
          </a:bodyPr>
          <a:lstStyle/>
          <a:p>
            <a:pPr algn="ctr">
              <a:lnSpc>
                <a:spcPct val="80000"/>
              </a:lnSpc>
            </a:pPr>
            <a:r>
              <a:rPr lang="en-US" sz="4000" dirty="0" smtClean="0">
                <a:solidFill>
                  <a:srgbClr val="EB6615"/>
                </a:solidFill>
              </a:rPr>
              <a:t>Another Possible Split</a:t>
            </a:r>
            <a:endParaRPr lang="en-US" sz="4000" dirty="0">
              <a:solidFill>
                <a:srgbClr val="EB6615"/>
              </a:solidFill>
            </a:endParaRPr>
          </a:p>
        </p:txBody>
      </p:sp>
    </p:spTree>
    <p:extLst>
      <p:ext uri="{BB962C8B-B14F-4D97-AF65-F5344CB8AC3E}">
        <p14:creationId xmlns:p14="http://schemas.microsoft.com/office/powerpoint/2010/main" val="985273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879994" y="2378600"/>
            <a:ext cx="3235738" cy="1925143"/>
          </a:xfrm>
          <a:prstGeom prst="rect">
            <a:avLst/>
          </a:prstGeom>
          <a:noFill/>
        </p:spPr>
        <p:txBody>
          <a:bodyPr wrap="square" rtlCol="0">
            <a:spAutoFit/>
          </a:bodyPr>
          <a:lstStyle/>
          <a:p>
            <a:pPr>
              <a:lnSpc>
                <a:spcPct val="90000"/>
              </a:lnSpc>
            </a:pPr>
            <a:r>
              <a:rPr lang="en-US" sz="2400" b="1" dirty="0" smtClean="0">
                <a:solidFill>
                  <a:srgbClr val="FF6600"/>
                </a:solidFill>
              </a:rPr>
              <a:t>1.  Givens</a:t>
            </a:r>
            <a:endParaRPr lang="en-US" sz="2400" b="1" dirty="0" smtClean="0">
              <a:solidFill>
                <a:srgbClr val="FF6600"/>
              </a:solidFill>
            </a:endParaRPr>
          </a:p>
          <a:p>
            <a:pPr marL="285750" indent="-285750">
              <a:lnSpc>
                <a:spcPct val="90000"/>
              </a:lnSpc>
              <a:buFont typeface="Arial"/>
              <a:buChar char="•"/>
            </a:pPr>
            <a:r>
              <a:rPr lang="en-US" sz="1800" dirty="0" smtClean="0"/>
              <a:t>Be meticulous in thinking through Givens to minimize time on things already decided.</a:t>
            </a:r>
          </a:p>
          <a:p>
            <a:pPr marL="285750" indent="-285750">
              <a:lnSpc>
                <a:spcPct val="90000"/>
              </a:lnSpc>
              <a:buFont typeface="Arial"/>
              <a:buChar char="•"/>
            </a:pPr>
            <a:r>
              <a:rPr lang="en-US" sz="1800" dirty="0" smtClean="0"/>
              <a:t> Share what is known in advance</a:t>
            </a:r>
            <a:endParaRPr lang="en-US" sz="1800" dirty="0"/>
          </a:p>
        </p:txBody>
      </p:sp>
      <p:sp>
        <p:nvSpPr>
          <p:cNvPr id="6" name="TextBox 5"/>
          <p:cNvSpPr txBox="1"/>
          <p:nvPr/>
        </p:nvSpPr>
        <p:spPr>
          <a:xfrm>
            <a:off x="455068" y="1143687"/>
            <a:ext cx="3472163" cy="2174442"/>
          </a:xfrm>
          <a:prstGeom prst="rect">
            <a:avLst/>
          </a:prstGeom>
          <a:noFill/>
        </p:spPr>
        <p:txBody>
          <a:bodyPr wrap="square" rtlCol="0">
            <a:spAutoFit/>
          </a:bodyPr>
          <a:lstStyle/>
          <a:p>
            <a:pPr>
              <a:lnSpc>
                <a:spcPct val="90000"/>
              </a:lnSpc>
            </a:pPr>
            <a:r>
              <a:rPr lang="en-US" sz="2400" b="1" dirty="0" smtClean="0">
                <a:solidFill>
                  <a:srgbClr val="FF6600"/>
                </a:solidFill>
              </a:rPr>
              <a:t>2.  Victory</a:t>
            </a:r>
            <a:endParaRPr lang="en-US" sz="2400" b="1" dirty="0" smtClean="0">
              <a:solidFill>
                <a:srgbClr val="FF6600"/>
              </a:solidFill>
            </a:endParaRPr>
          </a:p>
          <a:p>
            <a:pPr marL="342900" indent="-342900">
              <a:lnSpc>
                <a:spcPct val="90000"/>
              </a:lnSpc>
              <a:buFont typeface="Arial"/>
              <a:buChar char="•"/>
            </a:pPr>
            <a:r>
              <a:rPr lang="en-US" sz="1800" dirty="0" smtClean="0"/>
              <a:t>Don’t dawdle</a:t>
            </a:r>
          </a:p>
          <a:p>
            <a:pPr marL="342900" indent="-342900">
              <a:lnSpc>
                <a:spcPct val="90000"/>
              </a:lnSpc>
              <a:buFont typeface="Arial"/>
              <a:buChar char="•"/>
            </a:pPr>
            <a:r>
              <a:rPr lang="en-US" sz="1800" dirty="0" smtClean="0"/>
              <a:t>Speed charting  with a scribe</a:t>
            </a:r>
          </a:p>
          <a:p>
            <a:pPr marL="342900" indent="-342900">
              <a:lnSpc>
                <a:spcPct val="90000"/>
              </a:lnSpc>
              <a:buFont typeface="Arial"/>
              <a:buChar char="•"/>
            </a:pPr>
            <a:r>
              <a:rPr lang="en-US" sz="1800" dirty="0" smtClean="0"/>
              <a:t>Include idea from everyone </a:t>
            </a:r>
          </a:p>
          <a:p>
            <a:pPr marL="342900" indent="-342900">
              <a:lnSpc>
                <a:spcPct val="90000"/>
              </a:lnSpc>
              <a:buFont typeface="Arial"/>
              <a:buChar char="•"/>
            </a:pPr>
            <a:r>
              <a:rPr lang="en-US" sz="1800" dirty="0" smtClean="0"/>
              <a:t>Write bigger to fill chart</a:t>
            </a:r>
          </a:p>
          <a:p>
            <a:pPr marL="342900" indent="-342900">
              <a:lnSpc>
                <a:spcPct val="90000"/>
              </a:lnSpc>
              <a:buFont typeface="Arial"/>
              <a:buChar char="•"/>
            </a:pPr>
            <a:r>
              <a:rPr lang="en-US" sz="1800" dirty="0" smtClean="0"/>
              <a:t>Prepopulate with </a:t>
            </a:r>
            <a:endParaRPr lang="en-US" sz="1800" dirty="0"/>
          </a:p>
          <a:p>
            <a:pPr indent="347663">
              <a:lnSpc>
                <a:spcPct val="90000"/>
              </a:lnSpc>
            </a:pPr>
            <a:r>
              <a:rPr lang="en-US" sz="1800" dirty="0" smtClean="0"/>
              <a:t>comments from </a:t>
            </a:r>
          </a:p>
          <a:p>
            <a:pPr indent="347663">
              <a:lnSpc>
                <a:spcPct val="90000"/>
              </a:lnSpc>
            </a:pPr>
            <a:r>
              <a:rPr lang="en-US" sz="1800" dirty="0" smtClean="0"/>
              <a:t>prior  discussions</a:t>
            </a:r>
          </a:p>
        </p:txBody>
      </p:sp>
      <p:sp>
        <p:nvSpPr>
          <p:cNvPr id="7" name="TextBox 6"/>
          <p:cNvSpPr txBox="1"/>
          <p:nvPr/>
        </p:nvSpPr>
        <p:spPr>
          <a:xfrm>
            <a:off x="455069" y="4220643"/>
            <a:ext cx="2497402" cy="1675844"/>
          </a:xfrm>
          <a:prstGeom prst="rect">
            <a:avLst/>
          </a:prstGeom>
          <a:noFill/>
        </p:spPr>
        <p:txBody>
          <a:bodyPr wrap="square" rtlCol="0">
            <a:spAutoFit/>
          </a:bodyPr>
          <a:lstStyle/>
          <a:p>
            <a:pPr>
              <a:lnSpc>
                <a:spcPct val="90000"/>
              </a:lnSpc>
            </a:pPr>
            <a:r>
              <a:rPr lang="en-US" sz="2400" b="1" dirty="0" smtClean="0">
                <a:solidFill>
                  <a:srgbClr val="FF6600"/>
                </a:solidFill>
              </a:rPr>
              <a:t>3.  Current </a:t>
            </a:r>
            <a:r>
              <a:rPr lang="en-US" sz="2400" b="1" dirty="0" smtClean="0">
                <a:solidFill>
                  <a:srgbClr val="FF6600"/>
                </a:solidFill>
              </a:rPr>
              <a:t>Reality</a:t>
            </a:r>
          </a:p>
          <a:p>
            <a:pPr marL="285750" indent="-285750">
              <a:lnSpc>
                <a:spcPct val="90000"/>
              </a:lnSpc>
              <a:buFont typeface="Arial"/>
              <a:buChar char="•"/>
            </a:pPr>
            <a:r>
              <a:rPr lang="en-US" sz="1800" dirty="0" smtClean="0"/>
              <a:t>Get the essence </a:t>
            </a:r>
            <a:r>
              <a:rPr lang="mr-IN" sz="1800" dirty="0" smtClean="0"/>
              <a:t>–</a:t>
            </a:r>
            <a:r>
              <a:rPr lang="en-US" sz="1800" dirty="0" smtClean="0"/>
              <a:t> no need to be exhaustive</a:t>
            </a:r>
          </a:p>
          <a:p>
            <a:pPr marL="285750" indent="-285750">
              <a:lnSpc>
                <a:spcPct val="90000"/>
              </a:lnSpc>
              <a:buFont typeface="Arial"/>
              <a:buChar char="•"/>
            </a:pPr>
            <a:r>
              <a:rPr lang="en-US" sz="1800" dirty="0" smtClean="0"/>
              <a:t>Manage with a few questions</a:t>
            </a:r>
            <a:endParaRPr lang="en-US" sz="1800" dirty="0"/>
          </a:p>
        </p:txBody>
      </p:sp>
      <p:sp>
        <p:nvSpPr>
          <p:cNvPr id="8" name="TextBox 7"/>
          <p:cNvSpPr txBox="1"/>
          <p:nvPr/>
        </p:nvSpPr>
        <p:spPr>
          <a:xfrm>
            <a:off x="5362672" y="5802122"/>
            <a:ext cx="3148809" cy="927946"/>
          </a:xfrm>
          <a:prstGeom prst="rect">
            <a:avLst/>
          </a:prstGeom>
          <a:noFill/>
        </p:spPr>
        <p:txBody>
          <a:bodyPr wrap="square" rtlCol="0">
            <a:spAutoFit/>
          </a:bodyPr>
          <a:lstStyle/>
          <a:p>
            <a:pPr>
              <a:lnSpc>
                <a:spcPct val="90000"/>
              </a:lnSpc>
            </a:pPr>
            <a:r>
              <a:rPr lang="en-US" sz="2400" b="1" dirty="0" smtClean="0">
                <a:solidFill>
                  <a:srgbClr val="FF6600"/>
                </a:solidFill>
              </a:rPr>
              <a:t>4.  Commitment</a:t>
            </a:r>
            <a:endParaRPr lang="en-US" sz="2400" b="1" dirty="0">
              <a:solidFill>
                <a:srgbClr val="FF6600"/>
              </a:solidFill>
            </a:endParaRPr>
          </a:p>
          <a:p>
            <a:pPr marL="285750" indent="-285750">
              <a:lnSpc>
                <a:spcPct val="90000"/>
              </a:lnSpc>
              <a:buFont typeface="Arial"/>
              <a:buChar char="•"/>
            </a:pPr>
            <a:r>
              <a:rPr lang="en-US" sz="1800" dirty="0" smtClean="0"/>
              <a:t>Take the time it takes.</a:t>
            </a:r>
          </a:p>
          <a:p>
            <a:pPr marL="285750" indent="-285750">
              <a:lnSpc>
                <a:spcPct val="90000"/>
              </a:lnSpc>
              <a:buFont typeface="Arial"/>
              <a:buChar char="•"/>
            </a:pPr>
            <a:r>
              <a:rPr lang="en-US" sz="1800" dirty="0" smtClean="0"/>
              <a:t>Agreement is crucial.</a:t>
            </a:r>
            <a:endParaRPr lang="en-US" sz="1800" dirty="0"/>
          </a:p>
        </p:txBody>
      </p:sp>
      <p:pic>
        <p:nvPicPr>
          <p:cNvPr id="9" name="Picture 8"/>
          <p:cNvPicPr>
            <a:picLocks noChangeAspect="1"/>
          </p:cNvPicPr>
          <p:nvPr/>
        </p:nvPicPr>
        <p:blipFill>
          <a:blip r:embed="rId2"/>
          <a:stretch>
            <a:fillRect/>
          </a:stretch>
        </p:blipFill>
        <p:spPr>
          <a:xfrm>
            <a:off x="2781174" y="1341367"/>
            <a:ext cx="3915860" cy="4460755"/>
          </a:xfrm>
          <a:prstGeom prst="rect">
            <a:avLst/>
          </a:prstGeom>
        </p:spPr>
      </p:pic>
      <p:sp>
        <p:nvSpPr>
          <p:cNvPr id="2" name="Title 1"/>
          <p:cNvSpPr>
            <a:spLocks noGrp="1"/>
          </p:cNvSpPr>
          <p:nvPr>
            <p:ph type="title"/>
          </p:nvPr>
        </p:nvSpPr>
        <p:spPr>
          <a:xfrm>
            <a:off x="457200" y="274639"/>
            <a:ext cx="7040663" cy="869048"/>
          </a:xfrm>
        </p:spPr>
        <p:txBody>
          <a:bodyPr>
            <a:normAutofit/>
          </a:bodyPr>
          <a:lstStyle/>
          <a:p>
            <a:r>
              <a:rPr lang="en-US" dirty="0" smtClean="0">
                <a:solidFill>
                  <a:srgbClr val="FF6600"/>
                </a:solidFill>
              </a:rPr>
              <a:t>Manage Time</a:t>
            </a:r>
            <a:endParaRPr lang="en-US" dirty="0">
              <a:solidFill>
                <a:srgbClr val="FF6600"/>
              </a:solidFill>
            </a:endParaRPr>
          </a:p>
        </p:txBody>
      </p:sp>
    </p:spTree>
    <p:extLst>
      <p:ext uri="{BB962C8B-B14F-4D97-AF65-F5344CB8AC3E}">
        <p14:creationId xmlns:p14="http://schemas.microsoft.com/office/powerpoint/2010/main" val="351680829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098979" y="1169431"/>
            <a:ext cx="4839003" cy="4781510"/>
          </a:xfrm>
          <a:prstGeom prst="rect">
            <a:avLst/>
          </a:prstGeom>
        </p:spPr>
      </p:pic>
      <p:sp>
        <p:nvSpPr>
          <p:cNvPr id="3" name="TextBox 2"/>
          <p:cNvSpPr txBox="1"/>
          <p:nvPr/>
        </p:nvSpPr>
        <p:spPr>
          <a:xfrm>
            <a:off x="240631" y="3582737"/>
            <a:ext cx="2593473" cy="1925143"/>
          </a:xfrm>
          <a:prstGeom prst="rect">
            <a:avLst/>
          </a:prstGeom>
          <a:noFill/>
        </p:spPr>
        <p:txBody>
          <a:bodyPr wrap="square" rtlCol="0">
            <a:spAutoFit/>
          </a:bodyPr>
          <a:lstStyle/>
          <a:p>
            <a:pPr>
              <a:lnSpc>
                <a:spcPct val="90000"/>
              </a:lnSpc>
            </a:pPr>
            <a:r>
              <a:rPr lang="en-US" sz="2400" b="1" dirty="0" smtClean="0">
                <a:solidFill>
                  <a:srgbClr val="FF6600"/>
                </a:solidFill>
              </a:rPr>
              <a:t>5.  Key </a:t>
            </a:r>
            <a:r>
              <a:rPr lang="en-US" sz="2400" b="1" dirty="0" smtClean="0">
                <a:solidFill>
                  <a:srgbClr val="FF6600"/>
                </a:solidFill>
              </a:rPr>
              <a:t>Actions</a:t>
            </a:r>
          </a:p>
          <a:p>
            <a:pPr marL="285750" indent="-285750">
              <a:lnSpc>
                <a:spcPct val="90000"/>
              </a:lnSpc>
              <a:buFont typeface="Arial"/>
              <a:buChar char="•"/>
            </a:pPr>
            <a:r>
              <a:rPr lang="en-US" sz="1800" dirty="0" smtClean="0"/>
              <a:t>Post question visibly</a:t>
            </a:r>
          </a:p>
          <a:p>
            <a:pPr marL="285750" indent="-285750">
              <a:lnSpc>
                <a:spcPct val="90000"/>
              </a:lnSpc>
              <a:buFont typeface="Arial"/>
              <a:buChar char="•"/>
            </a:pPr>
            <a:r>
              <a:rPr lang="en-US" sz="1800" dirty="0" smtClean="0"/>
              <a:t>Give limited time and monitor it purposefully</a:t>
            </a:r>
          </a:p>
          <a:p>
            <a:pPr marL="285750" indent="-285750">
              <a:lnSpc>
                <a:spcPct val="90000"/>
              </a:lnSpc>
              <a:buFont typeface="Arial"/>
              <a:buChar char="•"/>
            </a:pPr>
            <a:r>
              <a:rPr lang="en-US" sz="1800" dirty="0" smtClean="0"/>
              <a:t>Groups do key actions on their own</a:t>
            </a:r>
            <a:endParaRPr lang="en-US" sz="1800" dirty="0"/>
          </a:p>
        </p:txBody>
      </p:sp>
      <p:sp>
        <p:nvSpPr>
          <p:cNvPr id="4" name="TextBox 3"/>
          <p:cNvSpPr txBox="1"/>
          <p:nvPr/>
        </p:nvSpPr>
        <p:spPr>
          <a:xfrm>
            <a:off x="815474" y="338239"/>
            <a:ext cx="3662947" cy="2312684"/>
          </a:xfrm>
          <a:prstGeom prst="rect">
            <a:avLst/>
          </a:prstGeom>
          <a:noFill/>
        </p:spPr>
        <p:txBody>
          <a:bodyPr wrap="square" rtlCol="0">
            <a:spAutoFit/>
          </a:bodyPr>
          <a:lstStyle/>
          <a:p>
            <a:pPr>
              <a:lnSpc>
                <a:spcPct val="90000"/>
              </a:lnSpc>
            </a:pPr>
            <a:r>
              <a:rPr lang="en-US" sz="2400" b="1" dirty="0" smtClean="0">
                <a:solidFill>
                  <a:srgbClr val="FF6600"/>
                </a:solidFill>
              </a:rPr>
              <a:t>6.  Calendar</a:t>
            </a:r>
            <a:endParaRPr lang="en-US" sz="2400" b="1" dirty="0" smtClean="0">
              <a:solidFill>
                <a:srgbClr val="FF6600"/>
              </a:solidFill>
            </a:endParaRPr>
          </a:p>
          <a:p>
            <a:pPr marL="285750" indent="-285750">
              <a:lnSpc>
                <a:spcPct val="90000"/>
              </a:lnSpc>
              <a:buFont typeface="Arial"/>
              <a:buChar char="•"/>
            </a:pPr>
            <a:r>
              <a:rPr lang="en-US" dirty="0" smtClean="0"/>
              <a:t>Write clear instructions</a:t>
            </a:r>
          </a:p>
          <a:p>
            <a:pPr marL="285750" indent="-285750">
              <a:lnSpc>
                <a:spcPct val="90000"/>
              </a:lnSpc>
              <a:buFont typeface="Arial"/>
              <a:buChar char="•"/>
            </a:pPr>
            <a:r>
              <a:rPr lang="en-US" dirty="0" smtClean="0"/>
              <a:t>Have team “packets” ready</a:t>
            </a:r>
          </a:p>
          <a:p>
            <a:pPr marL="285750" indent="-285750">
              <a:lnSpc>
                <a:spcPct val="90000"/>
              </a:lnSpc>
              <a:buFont typeface="Arial"/>
              <a:buChar char="•"/>
            </a:pPr>
            <a:r>
              <a:rPr lang="en-US" dirty="0" smtClean="0"/>
              <a:t>Create “competitive” spirit to get items posted</a:t>
            </a:r>
          </a:p>
          <a:p>
            <a:pPr marL="285750" indent="-285750">
              <a:lnSpc>
                <a:spcPct val="90000"/>
              </a:lnSpc>
              <a:buFont typeface="Arial"/>
              <a:buChar char="•"/>
            </a:pPr>
            <a:r>
              <a:rPr lang="en-US" dirty="0" smtClean="0"/>
              <a:t>Team reporters limit commentary and present quickly and clearly</a:t>
            </a:r>
          </a:p>
          <a:p>
            <a:pPr marL="285750" indent="-285750">
              <a:lnSpc>
                <a:spcPct val="90000"/>
              </a:lnSpc>
              <a:buFont typeface="Arial"/>
              <a:buChar char="•"/>
            </a:pPr>
            <a:r>
              <a:rPr lang="en-US" dirty="0" smtClean="0"/>
              <a:t>Limit questions to</a:t>
            </a:r>
          </a:p>
          <a:p>
            <a:pPr>
              <a:lnSpc>
                <a:spcPct val="90000"/>
              </a:lnSpc>
            </a:pPr>
            <a:r>
              <a:rPr lang="en-US" dirty="0" smtClean="0"/>
              <a:t>      clarity</a:t>
            </a:r>
            <a:endParaRPr lang="en-US" dirty="0"/>
          </a:p>
        </p:txBody>
      </p:sp>
      <p:sp>
        <p:nvSpPr>
          <p:cNvPr id="5" name="TextBox 4"/>
          <p:cNvSpPr txBox="1"/>
          <p:nvPr/>
        </p:nvSpPr>
        <p:spPr>
          <a:xfrm>
            <a:off x="6483685" y="1703548"/>
            <a:ext cx="2660315" cy="2548133"/>
          </a:xfrm>
          <a:prstGeom prst="rect">
            <a:avLst/>
          </a:prstGeom>
          <a:noFill/>
        </p:spPr>
        <p:txBody>
          <a:bodyPr wrap="square" rtlCol="0">
            <a:spAutoFit/>
          </a:bodyPr>
          <a:lstStyle/>
          <a:p>
            <a:pPr>
              <a:lnSpc>
                <a:spcPct val="90000"/>
              </a:lnSpc>
            </a:pPr>
            <a:r>
              <a:rPr lang="en-US" sz="2400" b="1" dirty="0" smtClean="0">
                <a:solidFill>
                  <a:srgbClr val="FF6600"/>
                </a:solidFill>
              </a:rPr>
              <a:t>7.  Coordination</a:t>
            </a:r>
            <a:endParaRPr lang="en-US" sz="2400" b="1" dirty="0" smtClean="0">
              <a:solidFill>
                <a:srgbClr val="FF6600"/>
              </a:solidFill>
            </a:endParaRPr>
          </a:p>
          <a:p>
            <a:pPr marL="285750" indent="-285750">
              <a:lnSpc>
                <a:spcPct val="90000"/>
              </a:lnSpc>
              <a:buFont typeface="Arial"/>
              <a:buChar char="•"/>
            </a:pPr>
            <a:r>
              <a:rPr lang="en-US" dirty="0" smtClean="0"/>
              <a:t>Ask teams to look for items they need from other teams and timing</a:t>
            </a:r>
          </a:p>
          <a:p>
            <a:pPr marL="285750" indent="-285750">
              <a:lnSpc>
                <a:spcPct val="90000"/>
              </a:lnSpc>
              <a:buFont typeface="Arial"/>
              <a:buChar char="•"/>
            </a:pPr>
            <a:r>
              <a:rPr lang="en-US" dirty="0" smtClean="0"/>
              <a:t>Have teams compare team “Victory” to Commitment and identify anything missing.</a:t>
            </a:r>
          </a:p>
          <a:p>
            <a:pPr marL="285750" indent="-285750">
              <a:lnSpc>
                <a:spcPct val="90000"/>
              </a:lnSpc>
              <a:buFont typeface="Arial"/>
              <a:buChar char="•"/>
            </a:pPr>
            <a:endParaRPr lang="en-US" dirty="0"/>
          </a:p>
        </p:txBody>
      </p:sp>
      <p:sp>
        <p:nvSpPr>
          <p:cNvPr id="6" name="TextBox 5"/>
          <p:cNvSpPr txBox="1"/>
          <p:nvPr/>
        </p:nvSpPr>
        <p:spPr>
          <a:xfrm>
            <a:off x="6483685" y="4692316"/>
            <a:ext cx="2446420" cy="2031325"/>
          </a:xfrm>
          <a:prstGeom prst="rect">
            <a:avLst/>
          </a:prstGeom>
          <a:noFill/>
        </p:spPr>
        <p:txBody>
          <a:bodyPr wrap="square" rtlCol="0">
            <a:spAutoFit/>
          </a:bodyPr>
          <a:lstStyle/>
          <a:p>
            <a:r>
              <a:rPr lang="en-US" sz="2400" b="1" dirty="0" smtClean="0">
                <a:solidFill>
                  <a:srgbClr val="FF6600"/>
                </a:solidFill>
              </a:rPr>
              <a:t>8.  Resolve</a:t>
            </a:r>
            <a:endParaRPr lang="en-US" sz="2400" b="1" dirty="0" smtClean="0">
              <a:solidFill>
                <a:srgbClr val="FF6600"/>
              </a:solidFill>
            </a:endParaRPr>
          </a:p>
          <a:p>
            <a:pPr marL="285750" indent="-285750">
              <a:buFont typeface="Arial"/>
              <a:buChar char="•"/>
            </a:pPr>
            <a:r>
              <a:rPr lang="en-US" dirty="0" smtClean="0"/>
              <a:t>Never skip</a:t>
            </a:r>
          </a:p>
          <a:p>
            <a:pPr marL="285750" indent="-285750">
              <a:buFont typeface="Arial"/>
              <a:buChar char="•"/>
            </a:pPr>
            <a:r>
              <a:rPr lang="en-US" dirty="0" smtClean="0"/>
              <a:t>Plan in time to engage the group and celebrate success</a:t>
            </a:r>
          </a:p>
          <a:p>
            <a:pPr marL="285750" indent="-285750">
              <a:buFont typeface="Arial"/>
              <a:buChar char="•"/>
            </a:pPr>
            <a:r>
              <a:rPr lang="en-US" dirty="0" smtClean="0"/>
              <a:t>Visibly chart next steps</a:t>
            </a:r>
            <a:endParaRPr lang="en-US" dirty="0"/>
          </a:p>
        </p:txBody>
      </p:sp>
    </p:spTree>
    <p:extLst>
      <p:ext uri="{BB962C8B-B14F-4D97-AF65-F5344CB8AC3E}">
        <p14:creationId xmlns:p14="http://schemas.microsoft.com/office/powerpoint/2010/main" val="205230107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1" y="1111742"/>
            <a:ext cx="8229600" cy="4525963"/>
          </a:xfrm>
        </p:spPr>
        <p:txBody>
          <a:bodyPr>
            <a:normAutofit fontScale="77500" lnSpcReduction="20000"/>
          </a:bodyPr>
          <a:lstStyle/>
          <a:p>
            <a:pPr marL="0" indent="0" algn="ctr">
              <a:buNone/>
            </a:pPr>
            <a:r>
              <a:rPr lang="en-US" sz="4400" dirty="0" smtClean="0">
                <a:solidFill>
                  <a:srgbClr val="FF6600"/>
                </a:solidFill>
              </a:rPr>
              <a:t>Be Advised</a:t>
            </a:r>
            <a:r>
              <a:rPr lang="mr-IN" sz="4400" dirty="0" smtClean="0">
                <a:solidFill>
                  <a:srgbClr val="FF6600"/>
                </a:solidFill>
              </a:rPr>
              <a:t>…</a:t>
            </a:r>
            <a:r>
              <a:rPr lang="en-US" sz="4400" dirty="0" smtClean="0">
                <a:solidFill>
                  <a:srgbClr val="FF6600"/>
                </a:solidFill>
              </a:rPr>
              <a:t>.</a:t>
            </a:r>
          </a:p>
          <a:p>
            <a:pPr marL="0" indent="0" algn="ctr">
              <a:buNone/>
            </a:pPr>
            <a:endParaRPr lang="en-US" sz="1800" dirty="0" smtClean="0"/>
          </a:p>
          <a:p>
            <a:pPr marL="0" indent="0" algn="ctr">
              <a:lnSpc>
                <a:spcPct val="110000"/>
              </a:lnSpc>
              <a:buNone/>
            </a:pPr>
            <a:r>
              <a:rPr lang="en-US" sz="4600" dirty="0" smtClean="0"/>
              <a:t>Engagement in the planning process is </a:t>
            </a:r>
            <a:r>
              <a:rPr lang="en-US" sz="4600" dirty="0"/>
              <a:t>the basis for </a:t>
            </a:r>
            <a:r>
              <a:rPr lang="en-US" sz="4600" dirty="0" smtClean="0"/>
              <a:t>participant </a:t>
            </a:r>
            <a:r>
              <a:rPr lang="en-US" sz="4600" dirty="0"/>
              <a:t>buy </a:t>
            </a:r>
            <a:r>
              <a:rPr lang="en-US" sz="4600" dirty="0" smtClean="0"/>
              <a:t>in. Excessive short </a:t>
            </a:r>
            <a:r>
              <a:rPr lang="en-US" sz="4600" dirty="0"/>
              <a:t>cutting </a:t>
            </a:r>
            <a:r>
              <a:rPr lang="en-US" sz="4600" dirty="0" smtClean="0"/>
              <a:t>reduces </a:t>
            </a:r>
            <a:r>
              <a:rPr lang="en-US" sz="4600" dirty="0"/>
              <a:t>ownership and buy-</a:t>
            </a:r>
            <a:r>
              <a:rPr lang="en-US" sz="4600" dirty="0" smtClean="0"/>
              <a:t>in</a:t>
            </a:r>
            <a:r>
              <a:rPr lang="en-US" sz="4600" dirty="0" smtClean="0"/>
              <a:t>.</a:t>
            </a:r>
          </a:p>
          <a:p>
            <a:pPr marL="0" indent="0" algn="ctr">
              <a:lnSpc>
                <a:spcPct val="110000"/>
              </a:lnSpc>
              <a:buNone/>
            </a:pPr>
            <a:endParaRPr lang="en-US" sz="4600" dirty="0" smtClean="0"/>
          </a:p>
          <a:p>
            <a:pPr marL="0" indent="0" algn="ctr">
              <a:lnSpc>
                <a:spcPct val="110000"/>
              </a:lnSpc>
              <a:buNone/>
            </a:pPr>
            <a:r>
              <a:rPr lang="en-US" sz="4600" dirty="0" smtClean="0"/>
              <a:t>Spreading parts across too many meetings means backing up and gaining input of new people and potential loss of energy </a:t>
            </a:r>
            <a:endParaRPr lang="en-US" sz="4600" dirty="0"/>
          </a:p>
        </p:txBody>
      </p:sp>
    </p:spTree>
    <p:extLst>
      <p:ext uri="{BB962C8B-B14F-4D97-AF65-F5344CB8AC3E}">
        <p14:creationId xmlns:p14="http://schemas.microsoft.com/office/powerpoint/2010/main" val="122807498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829</TotalTime>
  <Words>696</Words>
  <Application>Microsoft Macintosh PowerPoint</Application>
  <PresentationFormat>On-screen Show (4:3)</PresentationFormat>
  <Paragraphs>71</Paragraphs>
  <Slides>6</Slides>
  <Notes>3</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Action Planning Overview</vt:lpstr>
      <vt:lpstr>Action Planning in SNAP-Ed Time</vt:lpstr>
      <vt:lpstr>PowerPoint Presentation</vt:lpstr>
      <vt:lpstr>Manage Time</vt:lpstr>
      <vt:lpstr>PowerPoint Presentation</vt:lpstr>
      <vt:lpstr>PowerPoint Presentation</vt:lpstr>
    </vt:vector>
  </TitlesOfParts>
  <Company>Nileen Verbeten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Action Planning Overview</dc:title>
  <dc:creator>Nileen Verbeten</dc:creator>
  <cp:lastModifiedBy>Nileen Verbeten</cp:lastModifiedBy>
  <cp:revision>31</cp:revision>
  <dcterms:created xsi:type="dcterms:W3CDTF">2017-08-09T15:04:45Z</dcterms:created>
  <dcterms:modified xsi:type="dcterms:W3CDTF">2017-08-14T20:10:32Z</dcterms:modified>
</cp:coreProperties>
</file>